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6" r:id="rId7"/>
    <p:sldId id="332" r:id="rId8"/>
    <p:sldId id="333" r:id="rId9"/>
    <p:sldId id="271" r:id="rId10"/>
    <p:sldId id="309" r:id="rId11"/>
    <p:sldId id="310" r:id="rId12"/>
    <p:sldId id="311" r:id="rId13"/>
    <p:sldId id="313" r:id="rId14"/>
    <p:sldId id="314" r:id="rId15"/>
    <p:sldId id="315" r:id="rId16"/>
    <p:sldId id="316" r:id="rId17"/>
    <p:sldId id="321" r:id="rId18"/>
    <p:sldId id="290" r:id="rId19"/>
    <p:sldId id="289" r:id="rId20"/>
    <p:sldId id="291" r:id="rId21"/>
    <p:sldId id="292" r:id="rId22"/>
    <p:sldId id="293" r:id="rId23"/>
    <p:sldId id="296" r:id="rId24"/>
    <p:sldId id="318" r:id="rId25"/>
    <p:sldId id="319" r:id="rId26"/>
    <p:sldId id="320" r:id="rId27"/>
    <p:sldId id="299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298" r:id="rId38"/>
    <p:sldId id="300" r:id="rId39"/>
    <p:sldId id="307" r:id="rId40"/>
    <p:sldId id="308" r:id="rId41"/>
    <p:sldId id="301" r:id="rId42"/>
    <p:sldId id="297" r:id="rId43"/>
    <p:sldId id="305" r:id="rId44"/>
    <p:sldId id="306" r:id="rId45"/>
    <p:sldId id="334" r:id="rId46"/>
    <p:sldId id="277" r:id="rId4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31" autoAdjust="0"/>
    <p:restoredTop sz="94660"/>
  </p:normalViewPr>
  <p:slideViewPr>
    <p:cSldViewPr>
      <p:cViewPr varScale="1">
        <p:scale>
          <a:sx n="114" d="100"/>
          <a:sy n="114" d="100"/>
        </p:scale>
        <p:origin x="-222" y="-102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2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F30AC4-D114-4579-B9F4-F77E41F8E087}" type="doc">
      <dgm:prSet loTypeId="urn:microsoft.com/office/officeart/2005/8/layout/hierarchy4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FED3DABD-6058-4306-8997-73F9EC8CA155}">
      <dgm:prSet phldrT="[Текст]" custT="1"/>
      <dgm:spPr/>
      <dgm:t>
        <a:bodyPr/>
        <a:lstStyle/>
        <a:p>
          <a:pPr algn="ctr"/>
          <a:r>
            <a:rPr lang="ru-RU" sz="3200" b="1" dirty="0" smtClean="0"/>
            <a:t>ФГОС - основа</a:t>
          </a:r>
          <a:endParaRPr lang="ru-RU" sz="3200" b="1" dirty="0"/>
        </a:p>
      </dgm:t>
    </dgm:pt>
    <dgm:pt modelId="{8A36931E-2637-42FC-8A86-A66A1DAA7863}" type="parTrans" cxnId="{8221620B-DDC3-4567-8DC9-2D5B1F0C2AAD}">
      <dgm:prSet/>
      <dgm:spPr/>
      <dgm:t>
        <a:bodyPr/>
        <a:lstStyle/>
        <a:p>
          <a:pPr algn="ctr"/>
          <a:endParaRPr lang="ru-RU"/>
        </a:p>
      </dgm:t>
    </dgm:pt>
    <dgm:pt modelId="{D58ABFFF-EF74-415C-A3F6-61C665BDD7BA}" type="sibTrans" cxnId="{8221620B-DDC3-4567-8DC9-2D5B1F0C2AAD}">
      <dgm:prSet/>
      <dgm:spPr/>
      <dgm:t>
        <a:bodyPr/>
        <a:lstStyle/>
        <a:p>
          <a:pPr algn="ctr"/>
          <a:endParaRPr lang="ru-RU"/>
        </a:p>
      </dgm:t>
    </dgm:pt>
    <dgm:pt modelId="{462E9039-8CA3-4599-9240-ABBD76AAC13D}">
      <dgm:prSet phldrT="[Текст]" custT="1"/>
      <dgm:spPr/>
      <dgm:t>
        <a:bodyPr/>
        <a:lstStyle/>
        <a:p>
          <a:pPr algn="ctr"/>
          <a:r>
            <a:rPr lang="ru-RU" sz="2000" dirty="0" smtClean="0">
              <a:solidFill>
                <a:schemeClr val="tx1"/>
              </a:solidFill>
            </a:rPr>
            <a:t>Разработка Программы</a:t>
          </a:r>
          <a:endParaRPr lang="ru-RU" sz="2000" dirty="0">
            <a:solidFill>
              <a:schemeClr val="tx1"/>
            </a:solidFill>
          </a:endParaRPr>
        </a:p>
      </dgm:t>
    </dgm:pt>
    <dgm:pt modelId="{0C98BC23-1969-4C17-A919-96FA737C0C7B}" type="parTrans" cxnId="{684E7886-9889-4005-B64D-04CA3A8C4C08}">
      <dgm:prSet/>
      <dgm:spPr/>
      <dgm:t>
        <a:bodyPr/>
        <a:lstStyle/>
        <a:p>
          <a:pPr algn="ctr"/>
          <a:endParaRPr lang="ru-RU"/>
        </a:p>
      </dgm:t>
    </dgm:pt>
    <dgm:pt modelId="{2FFFD684-0882-4353-A7E3-6D130DF1B98C}" type="sibTrans" cxnId="{684E7886-9889-4005-B64D-04CA3A8C4C08}">
      <dgm:prSet/>
      <dgm:spPr/>
      <dgm:t>
        <a:bodyPr/>
        <a:lstStyle/>
        <a:p>
          <a:pPr algn="ctr"/>
          <a:endParaRPr lang="ru-RU"/>
        </a:p>
      </dgm:t>
    </dgm:pt>
    <dgm:pt modelId="{D082A64A-48BA-4D89-9100-2F2950DD1380}">
      <dgm:prSet phldrT="[Текст]" custT="1"/>
      <dgm:spPr/>
      <dgm:t>
        <a:bodyPr/>
        <a:lstStyle/>
        <a:p>
          <a:pPr algn="ctr"/>
          <a:r>
            <a:rPr lang="ru-RU" sz="1800" dirty="0" smtClean="0">
              <a:solidFill>
                <a:schemeClr val="tx1"/>
              </a:solidFill>
            </a:rPr>
            <a:t>Нормативы финансового обеспечения и затраты на оказание государственной услуги в сфере дошкольного образования</a:t>
          </a:r>
          <a:endParaRPr lang="ru-RU" sz="1800" dirty="0">
            <a:solidFill>
              <a:schemeClr val="tx1"/>
            </a:solidFill>
          </a:endParaRPr>
        </a:p>
      </dgm:t>
    </dgm:pt>
    <dgm:pt modelId="{F1F81B93-6154-43F7-837A-CE36985E727E}" type="parTrans" cxnId="{A84F723B-FB19-42E2-A97E-C703E6791A96}">
      <dgm:prSet/>
      <dgm:spPr/>
      <dgm:t>
        <a:bodyPr/>
        <a:lstStyle/>
        <a:p>
          <a:pPr algn="ctr"/>
          <a:endParaRPr lang="ru-RU"/>
        </a:p>
      </dgm:t>
    </dgm:pt>
    <dgm:pt modelId="{9DC87DFA-1627-4D21-B2B4-4110B28CABFB}" type="sibTrans" cxnId="{A84F723B-FB19-42E2-A97E-C703E6791A96}">
      <dgm:prSet/>
      <dgm:spPr/>
      <dgm:t>
        <a:bodyPr/>
        <a:lstStyle/>
        <a:p>
          <a:pPr algn="ctr"/>
          <a:endParaRPr lang="ru-RU"/>
        </a:p>
      </dgm:t>
    </dgm:pt>
    <dgm:pt modelId="{F126249D-4442-4089-949F-6C104A15EB00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tx1"/>
              </a:solidFill>
            </a:rPr>
            <a:t>Формирование содержания профессионального  образования и дополнительного образования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3FBAF722-F58B-49FB-9C4E-5898B3FED87B}" type="parTrans" cxnId="{A99EF4E6-06CC-4148-99D2-1677618A68B1}">
      <dgm:prSet/>
      <dgm:spPr/>
      <dgm:t>
        <a:bodyPr/>
        <a:lstStyle/>
        <a:p>
          <a:pPr algn="ctr"/>
          <a:endParaRPr lang="ru-RU"/>
        </a:p>
      </dgm:t>
    </dgm:pt>
    <dgm:pt modelId="{C7F65800-3D76-4D8C-932C-5060BEF17395}" type="sibTrans" cxnId="{A99EF4E6-06CC-4148-99D2-1677618A68B1}">
      <dgm:prSet/>
      <dgm:spPr/>
      <dgm:t>
        <a:bodyPr/>
        <a:lstStyle/>
        <a:p>
          <a:pPr algn="ctr"/>
          <a:endParaRPr lang="ru-RU"/>
        </a:p>
      </dgm:t>
    </dgm:pt>
    <dgm:pt modelId="{D04A2A17-C634-413E-B23A-F78561F23EF5}">
      <dgm:prSet phldrT="[Текст]" custT="1"/>
      <dgm:spPr/>
      <dgm:t>
        <a:bodyPr/>
        <a:lstStyle/>
        <a:p>
          <a:pPr algn="ctr"/>
          <a:r>
            <a:rPr lang="ru-RU" sz="2000" dirty="0" smtClean="0">
              <a:solidFill>
                <a:schemeClr val="tx1"/>
              </a:solidFill>
            </a:rPr>
            <a:t>Разработка вариативных (примерных) программ</a:t>
          </a:r>
          <a:endParaRPr lang="ru-RU" sz="2000" dirty="0">
            <a:solidFill>
              <a:schemeClr val="tx1"/>
            </a:solidFill>
          </a:endParaRPr>
        </a:p>
      </dgm:t>
    </dgm:pt>
    <dgm:pt modelId="{57A4326C-047A-4327-820B-91B59039B8E5}" type="parTrans" cxnId="{2CB9E2DF-A1FB-4159-B344-C607667DE454}">
      <dgm:prSet/>
      <dgm:spPr/>
      <dgm:t>
        <a:bodyPr/>
        <a:lstStyle/>
        <a:p>
          <a:pPr algn="ctr"/>
          <a:endParaRPr lang="ru-RU"/>
        </a:p>
      </dgm:t>
    </dgm:pt>
    <dgm:pt modelId="{0CDAE4B4-51C6-4D55-A10B-FE53512A122D}" type="sibTrans" cxnId="{2CB9E2DF-A1FB-4159-B344-C607667DE454}">
      <dgm:prSet/>
      <dgm:spPr/>
      <dgm:t>
        <a:bodyPr/>
        <a:lstStyle/>
        <a:p>
          <a:pPr algn="ctr"/>
          <a:endParaRPr lang="ru-RU"/>
        </a:p>
      </dgm:t>
    </dgm:pt>
    <dgm:pt modelId="{B279B3AB-A7BA-47C0-91D8-D9702F1B66B0}">
      <dgm:prSet phldrT="[Текст]" custT="1"/>
      <dgm:spPr/>
      <dgm:t>
        <a:bodyPr/>
        <a:lstStyle/>
        <a:p>
          <a:pPr algn="ctr"/>
          <a:endParaRPr lang="ru-RU" sz="1800" dirty="0"/>
        </a:p>
      </dgm:t>
    </dgm:pt>
    <dgm:pt modelId="{4B60C9BA-955A-40F0-8709-B3DD1F2C469D}" type="parTrans" cxnId="{82228EC2-037A-4C53-9F80-7F52EC0CD83F}">
      <dgm:prSet/>
      <dgm:spPr/>
      <dgm:t>
        <a:bodyPr/>
        <a:lstStyle/>
        <a:p>
          <a:pPr algn="ctr"/>
          <a:endParaRPr lang="ru-RU"/>
        </a:p>
      </dgm:t>
    </dgm:pt>
    <dgm:pt modelId="{2586F974-8290-4C42-9146-BC201765FE62}" type="sibTrans" cxnId="{82228EC2-037A-4C53-9F80-7F52EC0CD83F}">
      <dgm:prSet/>
      <dgm:spPr/>
      <dgm:t>
        <a:bodyPr/>
        <a:lstStyle/>
        <a:p>
          <a:pPr algn="ctr"/>
          <a:endParaRPr lang="ru-RU"/>
        </a:p>
      </dgm:t>
    </dgm:pt>
    <dgm:pt modelId="{82FB7484-978F-4AAB-836C-49491B0DD561}">
      <dgm:prSet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tx1"/>
              </a:solidFill>
            </a:rPr>
            <a:t>Объективная оценка соответствия образовательной деятельности Организации требованиям Стандарта</a:t>
          </a: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4EF8CDC1-1FD4-47B9-9174-356A82DE7F4B}" type="parTrans" cxnId="{010CA541-E71D-4BED-8B1E-8159EEF90739}">
      <dgm:prSet/>
      <dgm:spPr/>
      <dgm:t>
        <a:bodyPr/>
        <a:lstStyle/>
        <a:p>
          <a:endParaRPr lang="ru-RU"/>
        </a:p>
      </dgm:t>
    </dgm:pt>
    <dgm:pt modelId="{691ACA63-722C-4C44-9A08-F18A1175731D}" type="sibTrans" cxnId="{010CA541-E71D-4BED-8B1E-8159EEF90739}">
      <dgm:prSet/>
      <dgm:spPr/>
      <dgm:t>
        <a:bodyPr/>
        <a:lstStyle/>
        <a:p>
          <a:endParaRPr lang="ru-RU"/>
        </a:p>
      </dgm:t>
    </dgm:pt>
    <dgm:pt modelId="{1D2D59BA-9D4B-4855-B68A-1EDA8D3175B9}" type="pres">
      <dgm:prSet presAssocID="{80F30AC4-D114-4579-B9F4-F77E41F8E08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A50EB3D-ECC5-459A-B7E0-CA9658D9893A}" type="pres">
      <dgm:prSet presAssocID="{FED3DABD-6058-4306-8997-73F9EC8CA155}" presName="vertOne" presStyleCnt="0"/>
      <dgm:spPr/>
    </dgm:pt>
    <dgm:pt modelId="{90C3211E-D9F1-4A9A-952E-73CE61DFBD6D}" type="pres">
      <dgm:prSet presAssocID="{FED3DABD-6058-4306-8997-73F9EC8CA155}" presName="txOne" presStyleLbl="node0" presStyleIdx="0" presStyleCnt="1" custScaleX="95749" custLinFactNeighborX="-359" custLinFactNeighborY="291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7A57CB-CF62-4E79-8A15-392B75EC2758}" type="pres">
      <dgm:prSet presAssocID="{FED3DABD-6058-4306-8997-73F9EC8CA155}" presName="parTransOne" presStyleCnt="0"/>
      <dgm:spPr/>
    </dgm:pt>
    <dgm:pt modelId="{D35EE1CB-69DD-4881-8EE4-0FFECFBDC369}" type="pres">
      <dgm:prSet presAssocID="{FED3DABD-6058-4306-8997-73F9EC8CA155}" presName="horzOne" presStyleCnt="0"/>
      <dgm:spPr/>
    </dgm:pt>
    <dgm:pt modelId="{7EAA8FBB-79E6-41FF-8D4A-3A1FE88B9A98}" type="pres">
      <dgm:prSet presAssocID="{462E9039-8CA3-4599-9240-ABBD76AAC13D}" presName="vertTwo" presStyleCnt="0"/>
      <dgm:spPr/>
    </dgm:pt>
    <dgm:pt modelId="{FDBBA334-DDB9-4C6E-9926-0AB3CE48AD74}" type="pres">
      <dgm:prSet presAssocID="{462E9039-8CA3-4599-9240-ABBD76AAC13D}" presName="txTwo" presStyleLbl="node2" presStyleIdx="0" presStyleCnt="2" custScaleX="788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AB2818-D9B2-496F-B98A-A12B59A5EDBA}" type="pres">
      <dgm:prSet presAssocID="{462E9039-8CA3-4599-9240-ABBD76AAC13D}" presName="parTransTwo" presStyleCnt="0"/>
      <dgm:spPr/>
    </dgm:pt>
    <dgm:pt modelId="{60221928-21F4-46B0-9BB0-1EAFFC8C6501}" type="pres">
      <dgm:prSet presAssocID="{462E9039-8CA3-4599-9240-ABBD76AAC13D}" presName="horzTwo" presStyleCnt="0"/>
      <dgm:spPr/>
    </dgm:pt>
    <dgm:pt modelId="{D06BFCBC-A2FC-4D51-A86B-243602EC8706}" type="pres">
      <dgm:prSet presAssocID="{D082A64A-48BA-4D89-9100-2F2950DD1380}" presName="vertThree" presStyleCnt="0"/>
      <dgm:spPr/>
    </dgm:pt>
    <dgm:pt modelId="{A57060D2-BECF-488B-B442-633D2B7B1724}" type="pres">
      <dgm:prSet presAssocID="{D082A64A-48BA-4D89-9100-2F2950DD1380}" presName="txThree" presStyleLbl="node3" presStyleIdx="0" presStyleCnt="4" custScaleY="3405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436EC0-FB41-41C9-9786-B9E81693FAB9}" type="pres">
      <dgm:prSet presAssocID="{D082A64A-48BA-4D89-9100-2F2950DD1380}" presName="horzThree" presStyleCnt="0"/>
      <dgm:spPr/>
    </dgm:pt>
    <dgm:pt modelId="{2085BA3F-3145-456C-A4C3-ECCFD69A0A5C}" type="pres">
      <dgm:prSet presAssocID="{9DC87DFA-1627-4D21-B2B4-4110B28CABFB}" presName="sibSpaceThree" presStyleCnt="0"/>
      <dgm:spPr/>
    </dgm:pt>
    <dgm:pt modelId="{BABAA2F5-A5F1-4F0E-805E-0ACB04EC5AB5}" type="pres">
      <dgm:prSet presAssocID="{82FB7484-978F-4AAB-836C-49491B0DD561}" presName="vertThree" presStyleCnt="0"/>
      <dgm:spPr/>
    </dgm:pt>
    <dgm:pt modelId="{E8C91270-002B-421C-8989-8781CAD3817D}" type="pres">
      <dgm:prSet presAssocID="{82FB7484-978F-4AAB-836C-49491B0DD561}" presName="txThree" presStyleLbl="node3" presStyleIdx="1" presStyleCnt="4" custScaleY="2930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EF3EFD-A316-4418-B04F-9E25239B6960}" type="pres">
      <dgm:prSet presAssocID="{82FB7484-978F-4AAB-836C-49491B0DD561}" presName="horzThree" presStyleCnt="0"/>
      <dgm:spPr/>
    </dgm:pt>
    <dgm:pt modelId="{A6DA1766-E53A-487A-B26F-A8DA68CE8A08}" type="pres">
      <dgm:prSet presAssocID="{691ACA63-722C-4C44-9A08-F18A1175731D}" presName="sibSpaceThree" presStyleCnt="0"/>
      <dgm:spPr/>
    </dgm:pt>
    <dgm:pt modelId="{0C5485A6-9CA4-4A3C-9CD1-C06275E2A61C}" type="pres">
      <dgm:prSet presAssocID="{F126249D-4442-4089-949F-6C104A15EB00}" presName="vertThree" presStyleCnt="0"/>
      <dgm:spPr/>
    </dgm:pt>
    <dgm:pt modelId="{8BE51C43-2D17-4A22-96E2-A643D40BFB16}" type="pres">
      <dgm:prSet presAssocID="{F126249D-4442-4089-949F-6C104A15EB00}" presName="txThree" presStyleLbl="node3" presStyleIdx="2" presStyleCnt="4" custScaleX="99040" custScaleY="3175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D6FFE7-1073-499C-9783-72E5BB3944EF}" type="pres">
      <dgm:prSet presAssocID="{F126249D-4442-4089-949F-6C104A15EB00}" presName="horzThree" presStyleCnt="0"/>
      <dgm:spPr/>
    </dgm:pt>
    <dgm:pt modelId="{32895005-32E8-434E-B603-6BE51BC02693}" type="pres">
      <dgm:prSet presAssocID="{2FFFD684-0882-4353-A7E3-6D130DF1B98C}" presName="sibSpaceTwo" presStyleCnt="0"/>
      <dgm:spPr/>
    </dgm:pt>
    <dgm:pt modelId="{6BF472DE-CB9F-4841-9C14-CD3EFE30D2F0}" type="pres">
      <dgm:prSet presAssocID="{D04A2A17-C634-413E-B23A-F78561F23EF5}" presName="vertTwo" presStyleCnt="0"/>
      <dgm:spPr/>
    </dgm:pt>
    <dgm:pt modelId="{99320FE6-085C-4A24-AC2E-78569168E162}" type="pres">
      <dgm:prSet presAssocID="{D04A2A17-C634-413E-B23A-F78561F23EF5}" presName="txTwo" presStyleLbl="node2" presStyleIdx="1" presStyleCnt="2" custScaleX="1661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E951F0-D565-4B71-9450-31928CC00916}" type="pres">
      <dgm:prSet presAssocID="{D04A2A17-C634-413E-B23A-F78561F23EF5}" presName="parTransTwo" presStyleCnt="0"/>
      <dgm:spPr/>
    </dgm:pt>
    <dgm:pt modelId="{6EC037CF-8A2F-4737-A1AA-DDD39BDBEA2B}" type="pres">
      <dgm:prSet presAssocID="{D04A2A17-C634-413E-B23A-F78561F23EF5}" presName="horzTwo" presStyleCnt="0"/>
      <dgm:spPr/>
    </dgm:pt>
    <dgm:pt modelId="{8B1A21F8-A63C-4444-8646-64D0BA302B8F}" type="pres">
      <dgm:prSet presAssocID="{B279B3AB-A7BA-47C0-91D8-D9702F1B66B0}" presName="vertThree" presStyleCnt="0"/>
      <dgm:spPr/>
    </dgm:pt>
    <dgm:pt modelId="{8E8CD8C0-6339-4FB1-B6CC-2E4D129129B5}" type="pres">
      <dgm:prSet presAssocID="{B279B3AB-A7BA-47C0-91D8-D9702F1B66B0}" presName="txThree" presStyleLbl="node3" presStyleIdx="3" presStyleCnt="4" custScaleX="147948" custScaleY="3924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6051BE-DF6F-4027-9D27-9D65736E308E}" type="pres">
      <dgm:prSet presAssocID="{B279B3AB-A7BA-47C0-91D8-D9702F1B66B0}" presName="horzThree" presStyleCnt="0"/>
      <dgm:spPr/>
    </dgm:pt>
  </dgm:ptLst>
  <dgm:cxnLst>
    <dgm:cxn modelId="{5D0288E9-D967-445F-A7E8-91EB15DA9C00}" type="presOf" srcId="{F126249D-4442-4089-949F-6C104A15EB00}" destId="{8BE51C43-2D17-4A22-96E2-A643D40BFB16}" srcOrd="0" destOrd="0" presId="urn:microsoft.com/office/officeart/2005/8/layout/hierarchy4"/>
    <dgm:cxn modelId="{82228EC2-037A-4C53-9F80-7F52EC0CD83F}" srcId="{D04A2A17-C634-413E-B23A-F78561F23EF5}" destId="{B279B3AB-A7BA-47C0-91D8-D9702F1B66B0}" srcOrd="0" destOrd="0" parTransId="{4B60C9BA-955A-40F0-8709-B3DD1F2C469D}" sibTransId="{2586F974-8290-4C42-9146-BC201765FE62}"/>
    <dgm:cxn modelId="{CC6E589A-080D-4AEA-B265-961B9996A7D7}" type="presOf" srcId="{82FB7484-978F-4AAB-836C-49491B0DD561}" destId="{E8C91270-002B-421C-8989-8781CAD3817D}" srcOrd="0" destOrd="0" presId="urn:microsoft.com/office/officeart/2005/8/layout/hierarchy4"/>
    <dgm:cxn modelId="{2D499467-6BD7-4E2A-8B2E-45BE64D36190}" type="presOf" srcId="{B279B3AB-A7BA-47C0-91D8-D9702F1B66B0}" destId="{8E8CD8C0-6339-4FB1-B6CC-2E4D129129B5}" srcOrd="0" destOrd="0" presId="urn:microsoft.com/office/officeart/2005/8/layout/hierarchy4"/>
    <dgm:cxn modelId="{3D09CAAD-FA10-4FE7-9153-05935F8FCB45}" type="presOf" srcId="{D04A2A17-C634-413E-B23A-F78561F23EF5}" destId="{99320FE6-085C-4A24-AC2E-78569168E162}" srcOrd="0" destOrd="0" presId="urn:microsoft.com/office/officeart/2005/8/layout/hierarchy4"/>
    <dgm:cxn modelId="{B4D85259-F102-455B-90DF-ABFDC066B613}" type="presOf" srcId="{462E9039-8CA3-4599-9240-ABBD76AAC13D}" destId="{FDBBA334-DDB9-4C6E-9926-0AB3CE48AD74}" srcOrd="0" destOrd="0" presId="urn:microsoft.com/office/officeart/2005/8/layout/hierarchy4"/>
    <dgm:cxn modelId="{684E7886-9889-4005-B64D-04CA3A8C4C08}" srcId="{FED3DABD-6058-4306-8997-73F9EC8CA155}" destId="{462E9039-8CA3-4599-9240-ABBD76AAC13D}" srcOrd="0" destOrd="0" parTransId="{0C98BC23-1969-4C17-A919-96FA737C0C7B}" sibTransId="{2FFFD684-0882-4353-A7E3-6D130DF1B98C}"/>
    <dgm:cxn modelId="{8221620B-DDC3-4567-8DC9-2D5B1F0C2AAD}" srcId="{80F30AC4-D114-4579-B9F4-F77E41F8E087}" destId="{FED3DABD-6058-4306-8997-73F9EC8CA155}" srcOrd="0" destOrd="0" parTransId="{8A36931E-2637-42FC-8A86-A66A1DAA7863}" sibTransId="{D58ABFFF-EF74-415C-A3F6-61C665BDD7BA}"/>
    <dgm:cxn modelId="{A99EF4E6-06CC-4148-99D2-1677618A68B1}" srcId="{462E9039-8CA3-4599-9240-ABBD76AAC13D}" destId="{F126249D-4442-4089-949F-6C104A15EB00}" srcOrd="2" destOrd="0" parTransId="{3FBAF722-F58B-49FB-9C4E-5898B3FED87B}" sibTransId="{C7F65800-3D76-4D8C-932C-5060BEF17395}"/>
    <dgm:cxn modelId="{A84F723B-FB19-42E2-A97E-C703E6791A96}" srcId="{462E9039-8CA3-4599-9240-ABBD76AAC13D}" destId="{D082A64A-48BA-4D89-9100-2F2950DD1380}" srcOrd="0" destOrd="0" parTransId="{F1F81B93-6154-43F7-837A-CE36985E727E}" sibTransId="{9DC87DFA-1627-4D21-B2B4-4110B28CABFB}"/>
    <dgm:cxn modelId="{010CA541-E71D-4BED-8B1E-8159EEF90739}" srcId="{462E9039-8CA3-4599-9240-ABBD76AAC13D}" destId="{82FB7484-978F-4AAB-836C-49491B0DD561}" srcOrd="1" destOrd="0" parTransId="{4EF8CDC1-1FD4-47B9-9174-356A82DE7F4B}" sibTransId="{691ACA63-722C-4C44-9A08-F18A1175731D}"/>
    <dgm:cxn modelId="{7B6E607A-7D6E-470C-9F8E-8167D9FE5950}" type="presOf" srcId="{FED3DABD-6058-4306-8997-73F9EC8CA155}" destId="{90C3211E-D9F1-4A9A-952E-73CE61DFBD6D}" srcOrd="0" destOrd="0" presId="urn:microsoft.com/office/officeart/2005/8/layout/hierarchy4"/>
    <dgm:cxn modelId="{E862A80B-EDDE-473E-9BBA-2FF51CB4BF4A}" type="presOf" srcId="{D082A64A-48BA-4D89-9100-2F2950DD1380}" destId="{A57060D2-BECF-488B-B442-633D2B7B1724}" srcOrd="0" destOrd="0" presId="urn:microsoft.com/office/officeart/2005/8/layout/hierarchy4"/>
    <dgm:cxn modelId="{2CB9E2DF-A1FB-4159-B344-C607667DE454}" srcId="{FED3DABD-6058-4306-8997-73F9EC8CA155}" destId="{D04A2A17-C634-413E-B23A-F78561F23EF5}" srcOrd="1" destOrd="0" parTransId="{57A4326C-047A-4327-820B-91B59039B8E5}" sibTransId="{0CDAE4B4-51C6-4D55-A10B-FE53512A122D}"/>
    <dgm:cxn modelId="{105F41AB-8016-46C8-B257-29A5FD30B6EC}" type="presOf" srcId="{80F30AC4-D114-4579-B9F4-F77E41F8E087}" destId="{1D2D59BA-9D4B-4855-B68A-1EDA8D3175B9}" srcOrd="0" destOrd="0" presId="urn:microsoft.com/office/officeart/2005/8/layout/hierarchy4"/>
    <dgm:cxn modelId="{4372C729-1DA9-47D8-8ADD-F4C68D1C86CB}" type="presParOf" srcId="{1D2D59BA-9D4B-4855-B68A-1EDA8D3175B9}" destId="{FA50EB3D-ECC5-459A-B7E0-CA9658D9893A}" srcOrd="0" destOrd="0" presId="urn:microsoft.com/office/officeart/2005/8/layout/hierarchy4"/>
    <dgm:cxn modelId="{9E2779B7-495C-41E4-917E-D532C743E794}" type="presParOf" srcId="{FA50EB3D-ECC5-459A-B7E0-CA9658D9893A}" destId="{90C3211E-D9F1-4A9A-952E-73CE61DFBD6D}" srcOrd="0" destOrd="0" presId="urn:microsoft.com/office/officeart/2005/8/layout/hierarchy4"/>
    <dgm:cxn modelId="{3821F556-2033-44CB-AA36-73FCEC145B92}" type="presParOf" srcId="{FA50EB3D-ECC5-459A-B7E0-CA9658D9893A}" destId="{BE7A57CB-CF62-4E79-8A15-392B75EC2758}" srcOrd="1" destOrd="0" presId="urn:microsoft.com/office/officeart/2005/8/layout/hierarchy4"/>
    <dgm:cxn modelId="{A43EC222-5FDC-4151-A8DF-2FA5483F76A7}" type="presParOf" srcId="{FA50EB3D-ECC5-459A-B7E0-CA9658D9893A}" destId="{D35EE1CB-69DD-4881-8EE4-0FFECFBDC369}" srcOrd="2" destOrd="0" presId="urn:microsoft.com/office/officeart/2005/8/layout/hierarchy4"/>
    <dgm:cxn modelId="{05E29B52-65B4-42CE-84C0-4EF6223CDEDB}" type="presParOf" srcId="{D35EE1CB-69DD-4881-8EE4-0FFECFBDC369}" destId="{7EAA8FBB-79E6-41FF-8D4A-3A1FE88B9A98}" srcOrd="0" destOrd="0" presId="urn:microsoft.com/office/officeart/2005/8/layout/hierarchy4"/>
    <dgm:cxn modelId="{3321931C-CEAB-4775-8D53-BFC7880A9A9A}" type="presParOf" srcId="{7EAA8FBB-79E6-41FF-8D4A-3A1FE88B9A98}" destId="{FDBBA334-DDB9-4C6E-9926-0AB3CE48AD74}" srcOrd="0" destOrd="0" presId="urn:microsoft.com/office/officeart/2005/8/layout/hierarchy4"/>
    <dgm:cxn modelId="{C86BC606-97B2-48A5-A936-32ABFE19D354}" type="presParOf" srcId="{7EAA8FBB-79E6-41FF-8D4A-3A1FE88B9A98}" destId="{88AB2818-D9B2-496F-B98A-A12B59A5EDBA}" srcOrd="1" destOrd="0" presId="urn:microsoft.com/office/officeart/2005/8/layout/hierarchy4"/>
    <dgm:cxn modelId="{F1CC3C29-0F09-4383-87E5-FD2BAFFF0AA0}" type="presParOf" srcId="{7EAA8FBB-79E6-41FF-8D4A-3A1FE88B9A98}" destId="{60221928-21F4-46B0-9BB0-1EAFFC8C6501}" srcOrd="2" destOrd="0" presId="urn:microsoft.com/office/officeart/2005/8/layout/hierarchy4"/>
    <dgm:cxn modelId="{EF193FF1-4A01-471F-BBD5-D7B2455FBB35}" type="presParOf" srcId="{60221928-21F4-46B0-9BB0-1EAFFC8C6501}" destId="{D06BFCBC-A2FC-4D51-A86B-243602EC8706}" srcOrd="0" destOrd="0" presId="urn:microsoft.com/office/officeart/2005/8/layout/hierarchy4"/>
    <dgm:cxn modelId="{9E392840-649F-470B-9949-4CFCE2CDFAE1}" type="presParOf" srcId="{D06BFCBC-A2FC-4D51-A86B-243602EC8706}" destId="{A57060D2-BECF-488B-B442-633D2B7B1724}" srcOrd="0" destOrd="0" presId="urn:microsoft.com/office/officeart/2005/8/layout/hierarchy4"/>
    <dgm:cxn modelId="{48B32C05-027E-4979-A072-9A9FD940A9FA}" type="presParOf" srcId="{D06BFCBC-A2FC-4D51-A86B-243602EC8706}" destId="{7E436EC0-FB41-41C9-9786-B9E81693FAB9}" srcOrd="1" destOrd="0" presId="urn:microsoft.com/office/officeart/2005/8/layout/hierarchy4"/>
    <dgm:cxn modelId="{DB014155-5532-4380-8442-01A35FF0F40F}" type="presParOf" srcId="{60221928-21F4-46B0-9BB0-1EAFFC8C6501}" destId="{2085BA3F-3145-456C-A4C3-ECCFD69A0A5C}" srcOrd="1" destOrd="0" presId="urn:microsoft.com/office/officeart/2005/8/layout/hierarchy4"/>
    <dgm:cxn modelId="{63467955-800B-4BC8-90FE-2DAA6B0D1A61}" type="presParOf" srcId="{60221928-21F4-46B0-9BB0-1EAFFC8C6501}" destId="{BABAA2F5-A5F1-4F0E-805E-0ACB04EC5AB5}" srcOrd="2" destOrd="0" presId="urn:microsoft.com/office/officeart/2005/8/layout/hierarchy4"/>
    <dgm:cxn modelId="{C8015746-B736-4797-99CD-F0847E170DAE}" type="presParOf" srcId="{BABAA2F5-A5F1-4F0E-805E-0ACB04EC5AB5}" destId="{E8C91270-002B-421C-8989-8781CAD3817D}" srcOrd="0" destOrd="0" presId="urn:microsoft.com/office/officeart/2005/8/layout/hierarchy4"/>
    <dgm:cxn modelId="{35384CC6-D1D0-48F7-BAED-6CB6B8B2D269}" type="presParOf" srcId="{BABAA2F5-A5F1-4F0E-805E-0ACB04EC5AB5}" destId="{C8EF3EFD-A316-4418-B04F-9E25239B6960}" srcOrd="1" destOrd="0" presId="urn:microsoft.com/office/officeart/2005/8/layout/hierarchy4"/>
    <dgm:cxn modelId="{4A9BDBDE-52FE-4FF2-9B76-446339142B8D}" type="presParOf" srcId="{60221928-21F4-46B0-9BB0-1EAFFC8C6501}" destId="{A6DA1766-E53A-487A-B26F-A8DA68CE8A08}" srcOrd="3" destOrd="0" presId="urn:microsoft.com/office/officeart/2005/8/layout/hierarchy4"/>
    <dgm:cxn modelId="{512FFCF9-CCEC-486B-83DD-A2B674FFC649}" type="presParOf" srcId="{60221928-21F4-46B0-9BB0-1EAFFC8C6501}" destId="{0C5485A6-9CA4-4A3C-9CD1-C06275E2A61C}" srcOrd="4" destOrd="0" presId="urn:microsoft.com/office/officeart/2005/8/layout/hierarchy4"/>
    <dgm:cxn modelId="{75D8A37E-2231-4A81-BF67-E0C30E5ACB40}" type="presParOf" srcId="{0C5485A6-9CA4-4A3C-9CD1-C06275E2A61C}" destId="{8BE51C43-2D17-4A22-96E2-A643D40BFB16}" srcOrd="0" destOrd="0" presId="urn:microsoft.com/office/officeart/2005/8/layout/hierarchy4"/>
    <dgm:cxn modelId="{EB5B3DD9-9495-48E6-BD4F-FC9B36DA78A0}" type="presParOf" srcId="{0C5485A6-9CA4-4A3C-9CD1-C06275E2A61C}" destId="{06D6FFE7-1073-499C-9783-72E5BB3944EF}" srcOrd="1" destOrd="0" presId="urn:microsoft.com/office/officeart/2005/8/layout/hierarchy4"/>
    <dgm:cxn modelId="{A077EC74-0B5D-4646-9397-C2ABDFBDAC95}" type="presParOf" srcId="{D35EE1CB-69DD-4881-8EE4-0FFECFBDC369}" destId="{32895005-32E8-434E-B603-6BE51BC02693}" srcOrd="1" destOrd="0" presId="urn:microsoft.com/office/officeart/2005/8/layout/hierarchy4"/>
    <dgm:cxn modelId="{AFC78E36-06CF-4F18-B20E-968F4FE53C4F}" type="presParOf" srcId="{D35EE1CB-69DD-4881-8EE4-0FFECFBDC369}" destId="{6BF472DE-CB9F-4841-9C14-CD3EFE30D2F0}" srcOrd="2" destOrd="0" presId="urn:microsoft.com/office/officeart/2005/8/layout/hierarchy4"/>
    <dgm:cxn modelId="{68B83034-C227-46C1-882A-9E96DD5382E5}" type="presParOf" srcId="{6BF472DE-CB9F-4841-9C14-CD3EFE30D2F0}" destId="{99320FE6-085C-4A24-AC2E-78569168E162}" srcOrd="0" destOrd="0" presId="urn:microsoft.com/office/officeart/2005/8/layout/hierarchy4"/>
    <dgm:cxn modelId="{1821DB3F-4B32-410F-AB71-FC4F7513B8C5}" type="presParOf" srcId="{6BF472DE-CB9F-4841-9C14-CD3EFE30D2F0}" destId="{32E951F0-D565-4B71-9450-31928CC00916}" srcOrd="1" destOrd="0" presId="urn:microsoft.com/office/officeart/2005/8/layout/hierarchy4"/>
    <dgm:cxn modelId="{15AA835C-3CD8-4C54-8557-6CA9300E40B7}" type="presParOf" srcId="{6BF472DE-CB9F-4841-9C14-CD3EFE30D2F0}" destId="{6EC037CF-8A2F-4737-A1AA-DDD39BDBEA2B}" srcOrd="2" destOrd="0" presId="urn:microsoft.com/office/officeart/2005/8/layout/hierarchy4"/>
    <dgm:cxn modelId="{2D833839-4401-4DD6-9F7D-E0E93E50EC43}" type="presParOf" srcId="{6EC037CF-8A2F-4737-A1AA-DDD39BDBEA2B}" destId="{8B1A21F8-A63C-4444-8646-64D0BA302B8F}" srcOrd="0" destOrd="0" presId="urn:microsoft.com/office/officeart/2005/8/layout/hierarchy4"/>
    <dgm:cxn modelId="{2A36AC9C-AFB2-4669-AB47-021B71D4EF06}" type="presParOf" srcId="{8B1A21F8-A63C-4444-8646-64D0BA302B8F}" destId="{8E8CD8C0-6339-4FB1-B6CC-2E4D129129B5}" srcOrd="0" destOrd="0" presId="urn:microsoft.com/office/officeart/2005/8/layout/hierarchy4"/>
    <dgm:cxn modelId="{E005D50F-72CB-4EF0-A40D-DEF0E163F475}" type="presParOf" srcId="{8B1A21F8-A63C-4444-8646-64D0BA302B8F}" destId="{1F6051BE-DF6F-4027-9D27-9D65736E308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0ABC66-96A6-431A-A777-F42089AC4F60}" type="doc">
      <dgm:prSet loTypeId="urn:microsoft.com/office/officeart/2005/8/layout/hierarchy3" loCatId="list" qsTypeId="urn:microsoft.com/office/officeart/2005/8/quickstyle/simple1#19" qsCatId="simple" csTypeId="urn:microsoft.com/office/officeart/2005/8/colors/accent1_2#25" csCatId="accent1" phldr="1"/>
      <dgm:spPr/>
      <dgm:t>
        <a:bodyPr/>
        <a:lstStyle/>
        <a:p>
          <a:endParaRPr lang="ru-RU"/>
        </a:p>
      </dgm:t>
    </dgm:pt>
    <dgm:pt modelId="{37FA6625-A64F-477E-A690-261922DA10A3}">
      <dgm:prSet phldrT="[Текст]" custT="1"/>
      <dgm:spPr/>
      <dgm:t>
        <a:bodyPr/>
        <a:lstStyle/>
        <a:p>
          <a:r>
            <a:rPr lang="ru-RU" sz="1200" b="1" dirty="0" smtClean="0"/>
            <a:t>Целевой раздел</a:t>
          </a:r>
          <a:endParaRPr lang="ru-RU" sz="1200" b="1" dirty="0"/>
        </a:p>
      </dgm:t>
    </dgm:pt>
    <dgm:pt modelId="{69C7CF64-B99C-4737-A292-5FE9DC8FFAD5}" type="parTrans" cxnId="{42001E15-C0C7-4FA8-904D-2E75C3CCEFF7}">
      <dgm:prSet/>
      <dgm:spPr/>
      <dgm:t>
        <a:bodyPr/>
        <a:lstStyle/>
        <a:p>
          <a:endParaRPr lang="ru-RU" sz="1200"/>
        </a:p>
      </dgm:t>
    </dgm:pt>
    <dgm:pt modelId="{FBAB2377-03B9-4513-9EDF-52E208804C79}" type="sibTrans" cxnId="{42001E15-C0C7-4FA8-904D-2E75C3CCEFF7}">
      <dgm:prSet/>
      <dgm:spPr/>
      <dgm:t>
        <a:bodyPr/>
        <a:lstStyle/>
        <a:p>
          <a:endParaRPr lang="ru-RU" sz="1200"/>
        </a:p>
      </dgm:t>
    </dgm:pt>
    <dgm:pt modelId="{B15DC75E-03DD-46CA-BE53-9F0DEA329748}">
      <dgm:prSet phldrT="[Текст]" custT="1"/>
      <dgm:spPr/>
      <dgm:t>
        <a:bodyPr/>
        <a:lstStyle/>
        <a:p>
          <a:r>
            <a:rPr lang="ru-RU" sz="1200" dirty="0" smtClean="0"/>
            <a:t>Пояснительная записка</a:t>
          </a:r>
          <a:endParaRPr lang="ru-RU" sz="1200" dirty="0"/>
        </a:p>
      </dgm:t>
    </dgm:pt>
    <dgm:pt modelId="{19A4346B-06A8-4398-BF4D-CD464400EDAD}" type="parTrans" cxnId="{1E17807D-E9BA-4B93-9D13-5D4B3B540B25}">
      <dgm:prSet/>
      <dgm:spPr/>
      <dgm:t>
        <a:bodyPr/>
        <a:lstStyle/>
        <a:p>
          <a:endParaRPr lang="ru-RU" sz="1200"/>
        </a:p>
      </dgm:t>
    </dgm:pt>
    <dgm:pt modelId="{81861D74-64A6-4EEE-A46B-444C116888BA}" type="sibTrans" cxnId="{1E17807D-E9BA-4B93-9D13-5D4B3B540B25}">
      <dgm:prSet/>
      <dgm:spPr/>
      <dgm:t>
        <a:bodyPr/>
        <a:lstStyle/>
        <a:p>
          <a:endParaRPr lang="ru-RU" sz="1200"/>
        </a:p>
      </dgm:t>
    </dgm:pt>
    <dgm:pt modelId="{9E2ACC43-2900-4ADF-8A26-D1FB8473C9C6}">
      <dgm:prSet phldrT="[Текст]" custT="1"/>
      <dgm:spPr/>
      <dgm:t>
        <a:bodyPr/>
        <a:lstStyle/>
        <a:p>
          <a:r>
            <a:rPr lang="ru-RU" sz="1200" dirty="0" smtClean="0"/>
            <a:t>Планируемые результаты</a:t>
          </a:r>
          <a:endParaRPr lang="ru-RU" sz="1200" dirty="0"/>
        </a:p>
      </dgm:t>
    </dgm:pt>
    <dgm:pt modelId="{3A748E52-5D25-4868-93A4-1BAF355228AF}" type="parTrans" cxnId="{9E00A48E-6B62-44BC-B630-30E6EC900C06}">
      <dgm:prSet/>
      <dgm:spPr/>
      <dgm:t>
        <a:bodyPr/>
        <a:lstStyle/>
        <a:p>
          <a:endParaRPr lang="ru-RU" sz="1200"/>
        </a:p>
      </dgm:t>
    </dgm:pt>
    <dgm:pt modelId="{5DFE118E-0F4E-49F4-A4F3-177EE747A55D}" type="sibTrans" cxnId="{9E00A48E-6B62-44BC-B630-30E6EC900C06}">
      <dgm:prSet/>
      <dgm:spPr/>
      <dgm:t>
        <a:bodyPr/>
        <a:lstStyle/>
        <a:p>
          <a:endParaRPr lang="ru-RU" sz="1200"/>
        </a:p>
      </dgm:t>
    </dgm:pt>
    <dgm:pt modelId="{2091F0BE-B782-4459-B653-FA0E726F8702}">
      <dgm:prSet phldrT="[Текст]" custT="1"/>
      <dgm:spPr/>
      <dgm:t>
        <a:bodyPr/>
        <a:lstStyle/>
        <a:p>
          <a:r>
            <a:rPr lang="ru-RU" sz="1200" b="1" dirty="0" smtClean="0"/>
            <a:t>Содержательный раздел </a:t>
          </a:r>
          <a:endParaRPr lang="ru-RU" sz="1200" b="1" dirty="0"/>
        </a:p>
      </dgm:t>
    </dgm:pt>
    <dgm:pt modelId="{F0421F65-DF3E-47E9-BEBE-5795BA37FE29}" type="parTrans" cxnId="{CD70DF59-23C6-4918-899C-2C4274C453FD}">
      <dgm:prSet/>
      <dgm:spPr/>
      <dgm:t>
        <a:bodyPr/>
        <a:lstStyle/>
        <a:p>
          <a:endParaRPr lang="ru-RU" sz="1200"/>
        </a:p>
      </dgm:t>
    </dgm:pt>
    <dgm:pt modelId="{7B205451-BF5D-4B3A-875A-9CE42E8858C4}" type="sibTrans" cxnId="{CD70DF59-23C6-4918-899C-2C4274C453FD}">
      <dgm:prSet/>
      <dgm:spPr/>
      <dgm:t>
        <a:bodyPr/>
        <a:lstStyle/>
        <a:p>
          <a:endParaRPr lang="ru-RU" sz="1200"/>
        </a:p>
      </dgm:t>
    </dgm:pt>
    <dgm:pt modelId="{F7C82F6D-61CC-49A6-AD0C-277B478F1BBF}">
      <dgm:prSet phldrT="[Текст]" custT="1"/>
      <dgm:spPr/>
      <dgm:t>
        <a:bodyPr/>
        <a:lstStyle/>
        <a:p>
          <a:r>
            <a:rPr lang="ru-RU" sz="1400" dirty="0" smtClean="0"/>
            <a:t>Социально-коммуникативное развитие детей</a:t>
          </a:r>
          <a:endParaRPr lang="ru-RU" sz="1400" dirty="0"/>
        </a:p>
      </dgm:t>
    </dgm:pt>
    <dgm:pt modelId="{D08450F0-2012-4730-9149-F426C41A765C}" type="parTrans" cxnId="{515DEA05-909D-4D36-B4AD-C82678AD66C7}">
      <dgm:prSet/>
      <dgm:spPr/>
      <dgm:t>
        <a:bodyPr/>
        <a:lstStyle/>
        <a:p>
          <a:endParaRPr lang="ru-RU" sz="1200"/>
        </a:p>
      </dgm:t>
    </dgm:pt>
    <dgm:pt modelId="{C9C6A75B-3C6A-47C0-8048-9D9CC8BCCEEA}" type="sibTrans" cxnId="{515DEA05-909D-4D36-B4AD-C82678AD66C7}">
      <dgm:prSet/>
      <dgm:spPr/>
      <dgm:t>
        <a:bodyPr/>
        <a:lstStyle/>
        <a:p>
          <a:endParaRPr lang="ru-RU" sz="1200"/>
        </a:p>
      </dgm:t>
    </dgm:pt>
    <dgm:pt modelId="{5D3BF6CD-5613-4418-9147-7416BF80CE29}">
      <dgm:prSet phldrT="[Текст]" custT="1"/>
      <dgm:spPr/>
      <dgm:t>
        <a:bodyPr/>
        <a:lstStyle/>
        <a:p>
          <a:r>
            <a:rPr lang="ru-RU" sz="1400" dirty="0" smtClean="0"/>
            <a:t>Познавательное развитие  детей </a:t>
          </a:r>
          <a:endParaRPr lang="ru-RU" sz="1400" dirty="0"/>
        </a:p>
      </dgm:t>
    </dgm:pt>
    <dgm:pt modelId="{DC0E16DE-0D76-4300-AD79-0451787925BA}" type="parTrans" cxnId="{9762B9C9-7B94-4256-9769-9F94EF1037A2}">
      <dgm:prSet/>
      <dgm:spPr/>
      <dgm:t>
        <a:bodyPr/>
        <a:lstStyle/>
        <a:p>
          <a:endParaRPr lang="ru-RU" sz="1200"/>
        </a:p>
      </dgm:t>
    </dgm:pt>
    <dgm:pt modelId="{0403AE97-94D6-4DB2-8324-7C722808A1D6}" type="sibTrans" cxnId="{9762B9C9-7B94-4256-9769-9F94EF1037A2}">
      <dgm:prSet/>
      <dgm:spPr/>
      <dgm:t>
        <a:bodyPr/>
        <a:lstStyle/>
        <a:p>
          <a:endParaRPr lang="ru-RU" sz="1200"/>
        </a:p>
      </dgm:t>
    </dgm:pt>
    <dgm:pt modelId="{0A772A02-AA72-4C58-88A7-6291A47FB325}">
      <dgm:prSet custT="1"/>
      <dgm:spPr/>
      <dgm:t>
        <a:bodyPr/>
        <a:lstStyle/>
        <a:p>
          <a:r>
            <a:rPr lang="ru-RU" sz="1200" b="1" dirty="0" smtClean="0"/>
            <a:t>Организационный раздел </a:t>
          </a:r>
          <a:endParaRPr lang="ru-RU" sz="1200" b="1" dirty="0"/>
        </a:p>
      </dgm:t>
    </dgm:pt>
    <dgm:pt modelId="{8A564978-8AEB-4549-A9D8-196150D2C534}" type="parTrans" cxnId="{B3DA1015-5189-44E4-9A40-E877C7CB52CB}">
      <dgm:prSet/>
      <dgm:spPr/>
      <dgm:t>
        <a:bodyPr/>
        <a:lstStyle/>
        <a:p>
          <a:endParaRPr lang="ru-RU" sz="1200"/>
        </a:p>
      </dgm:t>
    </dgm:pt>
    <dgm:pt modelId="{F896D01D-DE95-4920-BC02-CEFB0300642C}" type="sibTrans" cxnId="{B3DA1015-5189-44E4-9A40-E877C7CB52CB}">
      <dgm:prSet/>
      <dgm:spPr/>
      <dgm:t>
        <a:bodyPr/>
        <a:lstStyle/>
        <a:p>
          <a:endParaRPr lang="ru-RU" sz="1200"/>
        </a:p>
      </dgm:t>
    </dgm:pt>
    <dgm:pt modelId="{E8A885D2-2C82-4912-888B-8E1A06E3EF2E}">
      <dgm:prSet custT="1"/>
      <dgm:spPr/>
      <dgm:t>
        <a:bodyPr/>
        <a:lstStyle/>
        <a:p>
          <a:r>
            <a:rPr lang="ru-RU" sz="1200" dirty="0" smtClean="0"/>
            <a:t>Материально –техническое обеспечение</a:t>
          </a:r>
          <a:endParaRPr lang="ru-RU" sz="1200" dirty="0"/>
        </a:p>
      </dgm:t>
    </dgm:pt>
    <dgm:pt modelId="{58C098D2-15B4-4B21-B497-DEDFEB0878D4}" type="parTrans" cxnId="{A790C7A8-E4D2-44B6-9162-D884325C265E}">
      <dgm:prSet/>
      <dgm:spPr/>
      <dgm:t>
        <a:bodyPr/>
        <a:lstStyle/>
        <a:p>
          <a:endParaRPr lang="ru-RU" sz="1200"/>
        </a:p>
      </dgm:t>
    </dgm:pt>
    <dgm:pt modelId="{D76D9657-D2CC-40B3-B699-2D8D6CDE7070}" type="sibTrans" cxnId="{A790C7A8-E4D2-44B6-9162-D884325C265E}">
      <dgm:prSet/>
      <dgm:spPr/>
      <dgm:t>
        <a:bodyPr/>
        <a:lstStyle/>
        <a:p>
          <a:endParaRPr lang="ru-RU" sz="1200"/>
        </a:p>
      </dgm:t>
    </dgm:pt>
    <dgm:pt modelId="{71405CFA-10B5-4CC6-9907-E4528CA49736}">
      <dgm:prSet custT="1"/>
      <dgm:spPr/>
      <dgm:t>
        <a:bodyPr/>
        <a:lstStyle/>
        <a:p>
          <a:r>
            <a:rPr lang="ru-RU" sz="1200" dirty="0" smtClean="0"/>
            <a:t>Психолого-педагогические условия</a:t>
          </a:r>
          <a:endParaRPr lang="ru-RU" sz="1200" dirty="0"/>
        </a:p>
      </dgm:t>
    </dgm:pt>
    <dgm:pt modelId="{1402589C-57D6-4F7B-AC81-84479FC81CDA}" type="parTrans" cxnId="{0C111355-09DF-44AB-B36E-3178903FEAAE}">
      <dgm:prSet/>
      <dgm:spPr/>
      <dgm:t>
        <a:bodyPr/>
        <a:lstStyle/>
        <a:p>
          <a:endParaRPr lang="ru-RU" sz="1200"/>
        </a:p>
      </dgm:t>
    </dgm:pt>
    <dgm:pt modelId="{B2C23C83-C8DB-4227-880F-DB6D051A6164}" type="sibTrans" cxnId="{0C111355-09DF-44AB-B36E-3178903FEAAE}">
      <dgm:prSet/>
      <dgm:spPr/>
      <dgm:t>
        <a:bodyPr/>
        <a:lstStyle/>
        <a:p>
          <a:endParaRPr lang="ru-RU" sz="1200"/>
        </a:p>
      </dgm:t>
    </dgm:pt>
    <dgm:pt modelId="{005EDE2F-3027-4257-A2D2-8CDB16C5CA36}">
      <dgm:prSet custT="1"/>
      <dgm:spPr/>
      <dgm:t>
        <a:bodyPr/>
        <a:lstStyle/>
        <a:p>
          <a:r>
            <a:rPr lang="ru-RU" sz="1400" dirty="0" smtClean="0"/>
            <a:t>Художественно‑</a:t>
          </a:r>
        </a:p>
        <a:p>
          <a:r>
            <a:rPr lang="ru-RU" sz="1400" dirty="0" smtClean="0"/>
            <a:t>эстетическое развитие детей </a:t>
          </a:r>
          <a:endParaRPr lang="ru-RU" sz="1400" dirty="0"/>
        </a:p>
      </dgm:t>
    </dgm:pt>
    <dgm:pt modelId="{F43E9F76-006E-42E5-9920-C5914BF4B5E8}" type="parTrans" cxnId="{D96A827D-C6E7-471A-A7E2-2D0475C7B3FF}">
      <dgm:prSet/>
      <dgm:spPr/>
      <dgm:t>
        <a:bodyPr/>
        <a:lstStyle/>
        <a:p>
          <a:endParaRPr lang="ru-RU" sz="1200"/>
        </a:p>
      </dgm:t>
    </dgm:pt>
    <dgm:pt modelId="{32F59C4C-B7BA-475B-AF81-D5CF381D6711}" type="sibTrans" cxnId="{D96A827D-C6E7-471A-A7E2-2D0475C7B3FF}">
      <dgm:prSet/>
      <dgm:spPr/>
      <dgm:t>
        <a:bodyPr/>
        <a:lstStyle/>
        <a:p>
          <a:endParaRPr lang="ru-RU" sz="1200"/>
        </a:p>
      </dgm:t>
    </dgm:pt>
    <dgm:pt modelId="{A9107730-B8A4-4DEC-B612-536BBA36E3B3}">
      <dgm:prSet custT="1"/>
      <dgm:spPr/>
      <dgm:t>
        <a:bodyPr/>
        <a:lstStyle/>
        <a:p>
          <a:r>
            <a:rPr lang="ru-RU" sz="1400" dirty="0" smtClean="0"/>
            <a:t>Физическое развитие детей </a:t>
          </a:r>
          <a:endParaRPr lang="ru-RU" sz="1400" dirty="0"/>
        </a:p>
      </dgm:t>
    </dgm:pt>
    <dgm:pt modelId="{00AF4E2C-3D5C-4ED8-A95A-9AF916E3C584}" type="parTrans" cxnId="{23A8860A-644D-4FC8-819C-B869C36035F4}">
      <dgm:prSet/>
      <dgm:spPr/>
      <dgm:t>
        <a:bodyPr/>
        <a:lstStyle/>
        <a:p>
          <a:endParaRPr lang="ru-RU" sz="1200"/>
        </a:p>
      </dgm:t>
    </dgm:pt>
    <dgm:pt modelId="{66558432-3782-472E-9A9C-09A3E22CCB0E}" type="sibTrans" cxnId="{23A8860A-644D-4FC8-819C-B869C36035F4}">
      <dgm:prSet/>
      <dgm:spPr/>
      <dgm:t>
        <a:bodyPr/>
        <a:lstStyle/>
        <a:p>
          <a:endParaRPr lang="ru-RU" sz="1200"/>
        </a:p>
      </dgm:t>
    </dgm:pt>
    <dgm:pt modelId="{351B3CD9-D80E-491F-9CEC-5500824147AB}">
      <dgm:prSet custT="1"/>
      <dgm:spPr/>
      <dgm:t>
        <a:bodyPr/>
        <a:lstStyle/>
        <a:p>
          <a:r>
            <a:rPr lang="ru-RU" sz="1400" dirty="0" smtClean="0"/>
            <a:t>Программа коррекционной работы</a:t>
          </a:r>
          <a:endParaRPr lang="ru-RU" sz="1400" dirty="0"/>
        </a:p>
      </dgm:t>
    </dgm:pt>
    <dgm:pt modelId="{D83E4FB2-6AD7-40DC-949F-2341BDA3A56B}" type="parTrans" cxnId="{B42C7A4C-9230-411C-8C19-7801F3ABA473}">
      <dgm:prSet/>
      <dgm:spPr/>
      <dgm:t>
        <a:bodyPr/>
        <a:lstStyle/>
        <a:p>
          <a:endParaRPr lang="ru-RU" sz="1200"/>
        </a:p>
      </dgm:t>
    </dgm:pt>
    <dgm:pt modelId="{44C2FB8F-542A-4E6B-A4EB-E145964A37CB}" type="sibTrans" cxnId="{B42C7A4C-9230-411C-8C19-7801F3ABA473}">
      <dgm:prSet/>
      <dgm:spPr/>
      <dgm:t>
        <a:bodyPr/>
        <a:lstStyle/>
        <a:p>
          <a:endParaRPr lang="ru-RU" sz="1200"/>
        </a:p>
      </dgm:t>
    </dgm:pt>
    <dgm:pt modelId="{5520FF6D-4BC6-473D-94E8-76A8FA958CBF}">
      <dgm:prSet custT="1"/>
      <dgm:spPr/>
      <dgm:t>
        <a:bodyPr/>
        <a:lstStyle/>
        <a:p>
          <a:r>
            <a:rPr lang="ru-RU" sz="1200" dirty="0" smtClean="0"/>
            <a:t>Предметно – пространственная среда  </a:t>
          </a:r>
          <a:endParaRPr lang="ru-RU" sz="1200" dirty="0"/>
        </a:p>
      </dgm:t>
    </dgm:pt>
    <dgm:pt modelId="{A82D4699-1E1B-412F-86DD-0240AA90C612}" type="parTrans" cxnId="{47AA71A3-A38B-4F99-9FF2-ED8A46A2F3D2}">
      <dgm:prSet/>
      <dgm:spPr/>
      <dgm:t>
        <a:bodyPr/>
        <a:lstStyle/>
        <a:p>
          <a:endParaRPr lang="ru-RU" sz="1200"/>
        </a:p>
      </dgm:t>
    </dgm:pt>
    <dgm:pt modelId="{9F2277DE-6A7D-4ED5-BFCD-FF4EEC1F0DA4}" type="sibTrans" cxnId="{47AA71A3-A38B-4F99-9FF2-ED8A46A2F3D2}">
      <dgm:prSet/>
      <dgm:spPr/>
      <dgm:t>
        <a:bodyPr/>
        <a:lstStyle/>
        <a:p>
          <a:endParaRPr lang="ru-RU" sz="1200"/>
        </a:p>
      </dgm:t>
    </dgm:pt>
    <dgm:pt modelId="{96C3B8C3-3AE5-409A-BD07-94177C86C0F9}">
      <dgm:prSet custT="1"/>
      <dgm:spPr/>
      <dgm:t>
        <a:bodyPr/>
        <a:lstStyle/>
        <a:p>
          <a:r>
            <a:rPr lang="ru-RU" sz="1200" dirty="0" smtClean="0"/>
            <a:t>Финансовые условия </a:t>
          </a:r>
          <a:endParaRPr lang="ru-RU" sz="1200" dirty="0"/>
        </a:p>
      </dgm:t>
    </dgm:pt>
    <dgm:pt modelId="{3BE7EDCC-793E-409E-AF5D-7E57F6C4FAF5}" type="parTrans" cxnId="{C49F946C-8AD6-4B42-970F-3D863FF0F243}">
      <dgm:prSet/>
      <dgm:spPr/>
      <dgm:t>
        <a:bodyPr/>
        <a:lstStyle/>
        <a:p>
          <a:endParaRPr lang="ru-RU" sz="1200"/>
        </a:p>
      </dgm:t>
    </dgm:pt>
    <dgm:pt modelId="{EB34D7E4-D991-483C-904F-BB7077A6E077}" type="sibTrans" cxnId="{C49F946C-8AD6-4B42-970F-3D863FF0F243}">
      <dgm:prSet/>
      <dgm:spPr/>
      <dgm:t>
        <a:bodyPr/>
        <a:lstStyle/>
        <a:p>
          <a:endParaRPr lang="ru-RU" sz="1200"/>
        </a:p>
      </dgm:t>
    </dgm:pt>
    <dgm:pt modelId="{18E9DCB7-BCF0-46C9-9F05-AF6D02A26590}">
      <dgm:prSet custT="1"/>
      <dgm:spPr/>
      <dgm:t>
        <a:bodyPr/>
        <a:lstStyle/>
        <a:p>
          <a:r>
            <a:rPr lang="ru-RU" sz="1200" dirty="0" smtClean="0"/>
            <a:t>Организация образовательной деятельности</a:t>
          </a:r>
          <a:endParaRPr lang="ru-RU" sz="1200" dirty="0"/>
        </a:p>
      </dgm:t>
    </dgm:pt>
    <dgm:pt modelId="{5501FBEF-E8B3-4EEB-BF9A-D4EC9286F589}" type="parTrans" cxnId="{E9C6DEE2-9C02-4382-B359-0B3C55788A4F}">
      <dgm:prSet/>
      <dgm:spPr/>
      <dgm:t>
        <a:bodyPr/>
        <a:lstStyle/>
        <a:p>
          <a:endParaRPr lang="ru-RU" sz="1200"/>
        </a:p>
      </dgm:t>
    </dgm:pt>
    <dgm:pt modelId="{471B7C14-A124-4209-9321-E2C64CA2B6AD}" type="sibTrans" cxnId="{E9C6DEE2-9C02-4382-B359-0B3C55788A4F}">
      <dgm:prSet/>
      <dgm:spPr/>
      <dgm:t>
        <a:bodyPr/>
        <a:lstStyle/>
        <a:p>
          <a:endParaRPr lang="ru-RU" sz="1200"/>
        </a:p>
      </dgm:t>
    </dgm:pt>
    <dgm:pt modelId="{4A9C696E-BDDD-4557-A7BA-54BBCE113D89}">
      <dgm:prSet custT="1"/>
      <dgm:spPr/>
      <dgm:t>
        <a:bodyPr/>
        <a:lstStyle/>
        <a:p>
          <a:r>
            <a:rPr lang="ru-RU" sz="1400" dirty="0" smtClean="0"/>
            <a:t>речевое развитие </a:t>
          </a:r>
          <a:endParaRPr lang="ru-RU" sz="1400" dirty="0"/>
        </a:p>
      </dgm:t>
    </dgm:pt>
    <dgm:pt modelId="{DEB2DDA4-F510-4693-9197-667C7615F14E}" type="parTrans" cxnId="{5DDB8151-9CEB-41E8-A41F-A1741029C1B6}">
      <dgm:prSet/>
      <dgm:spPr/>
      <dgm:t>
        <a:bodyPr/>
        <a:lstStyle/>
        <a:p>
          <a:endParaRPr lang="ru-RU"/>
        </a:p>
      </dgm:t>
    </dgm:pt>
    <dgm:pt modelId="{E7E75CED-18BD-46BA-B447-C5E7A13D5242}" type="sibTrans" cxnId="{5DDB8151-9CEB-41E8-A41F-A1741029C1B6}">
      <dgm:prSet/>
      <dgm:spPr/>
      <dgm:t>
        <a:bodyPr/>
        <a:lstStyle/>
        <a:p>
          <a:endParaRPr lang="ru-RU"/>
        </a:p>
      </dgm:t>
    </dgm:pt>
    <dgm:pt modelId="{7AA6EA13-56A4-4235-B757-EE622D4F2497}" type="pres">
      <dgm:prSet presAssocID="{D90ABC66-96A6-431A-A777-F42089AC4F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F46C2A-5520-4D55-BA7C-D0A82B7F3B45}" type="pres">
      <dgm:prSet presAssocID="{37FA6625-A64F-477E-A690-261922DA10A3}" presName="root" presStyleCnt="0"/>
      <dgm:spPr/>
    </dgm:pt>
    <dgm:pt modelId="{7F371BFF-EACA-46A5-B830-59B4412B62CB}" type="pres">
      <dgm:prSet presAssocID="{37FA6625-A64F-477E-A690-261922DA10A3}" presName="rootComposite" presStyleCnt="0"/>
      <dgm:spPr/>
    </dgm:pt>
    <dgm:pt modelId="{C6B1D15E-BC7D-49DF-ADF9-8D2A148E2862}" type="pres">
      <dgm:prSet presAssocID="{37FA6625-A64F-477E-A690-261922DA10A3}" presName="rootText" presStyleLbl="node1" presStyleIdx="0" presStyleCnt="3" custLinFactNeighborX="-21245" custLinFactNeighborY="-233"/>
      <dgm:spPr/>
      <dgm:t>
        <a:bodyPr/>
        <a:lstStyle/>
        <a:p>
          <a:endParaRPr lang="ru-RU"/>
        </a:p>
      </dgm:t>
    </dgm:pt>
    <dgm:pt modelId="{C259E0F3-8CB4-44D7-B7F2-C45997811B76}" type="pres">
      <dgm:prSet presAssocID="{37FA6625-A64F-477E-A690-261922DA10A3}" presName="rootConnector" presStyleLbl="node1" presStyleIdx="0" presStyleCnt="3"/>
      <dgm:spPr/>
      <dgm:t>
        <a:bodyPr/>
        <a:lstStyle/>
        <a:p>
          <a:endParaRPr lang="ru-RU"/>
        </a:p>
      </dgm:t>
    </dgm:pt>
    <dgm:pt modelId="{1854E88E-108F-4208-BBB3-D48259A7D5E3}" type="pres">
      <dgm:prSet presAssocID="{37FA6625-A64F-477E-A690-261922DA10A3}" presName="childShape" presStyleCnt="0"/>
      <dgm:spPr/>
    </dgm:pt>
    <dgm:pt modelId="{FE9966B1-E337-4B0D-8BCE-D38B402C4CCE}" type="pres">
      <dgm:prSet presAssocID="{19A4346B-06A8-4398-BF4D-CD464400EDAD}" presName="Name13" presStyleLbl="parChTrans1D2" presStyleIdx="0" presStyleCnt="13"/>
      <dgm:spPr/>
      <dgm:t>
        <a:bodyPr/>
        <a:lstStyle/>
        <a:p>
          <a:endParaRPr lang="ru-RU"/>
        </a:p>
      </dgm:t>
    </dgm:pt>
    <dgm:pt modelId="{6D434A73-9931-48AF-9FCF-C08C78DF3113}" type="pres">
      <dgm:prSet presAssocID="{B15DC75E-03DD-46CA-BE53-9F0DEA329748}" presName="childText" presStyleLbl="bgAcc1" presStyleIdx="0" presStyleCnt="13" custLinFactNeighborX="-26723" custLinFactNeighborY="3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AB35D-52E8-4850-BCBA-4C23C18E3EFB}" type="pres">
      <dgm:prSet presAssocID="{3A748E52-5D25-4868-93A4-1BAF355228AF}" presName="Name13" presStyleLbl="parChTrans1D2" presStyleIdx="1" presStyleCnt="13"/>
      <dgm:spPr/>
      <dgm:t>
        <a:bodyPr/>
        <a:lstStyle/>
        <a:p>
          <a:endParaRPr lang="ru-RU"/>
        </a:p>
      </dgm:t>
    </dgm:pt>
    <dgm:pt modelId="{7D05B8CA-BDC3-44A9-95D7-6001C87FA433}" type="pres">
      <dgm:prSet presAssocID="{9E2ACC43-2900-4ADF-8A26-D1FB8473C9C6}" presName="childText" presStyleLbl="bgAcc1" presStyleIdx="1" presStyleCnt="13" custLinFactNeighborX="-1891" custLinFactNeighborY="37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DE91C-2FB0-42BA-A9CD-42789491540F}" type="pres">
      <dgm:prSet presAssocID="{2091F0BE-B782-4459-B653-FA0E726F8702}" presName="root" presStyleCnt="0"/>
      <dgm:spPr/>
    </dgm:pt>
    <dgm:pt modelId="{7776E3CD-84A6-4927-AB0F-C28103B24058}" type="pres">
      <dgm:prSet presAssocID="{2091F0BE-B782-4459-B653-FA0E726F8702}" presName="rootComposite" presStyleCnt="0"/>
      <dgm:spPr/>
    </dgm:pt>
    <dgm:pt modelId="{9B03CD6C-7B9B-4F07-9431-39270C91E1C0}" type="pres">
      <dgm:prSet presAssocID="{2091F0BE-B782-4459-B653-FA0E726F8702}" presName="rootText" presStyleLbl="node1" presStyleIdx="1" presStyleCnt="3" custLinFactNeighborX="-12148" custLinFactNeighborY="-233"/>
      <dgm:spPr/>
      <dgm:t>
        <a:bodyPr/>
        <a:lstStyle/>
        <a:p>
          <a:endParaRPr lang="ru-RU"/>
        </a:p>
      </dgm:t>
    </dgm:pt>
    <dgm:pt modelId="{40823162-34BD-400D-8AAF-CA014D486F69}" type="pres">
      <dgm:prSet presAssocID="{2091F0BE-B782-4459-B653-FA0E726F8702}" presName="rootConnector" presStyleLbl="node1" presStyleIdx="1" presStyleCnt="3"/>
      <dgm:spPr/>
      <dgm:t>
        <a:bodyPr/>
        <a:lstStyle/>
        <a:p>
          <a:endParaRPr lang="ru-RU"/>
        </a:p>
      </dgm:t>
    </dgm:pt>
    <dgm:pt modelId="{DC4672E3-FB01-44ED-B3D0-181935565790}" type="pres">
      <dgm:prSet presAssocID="{2091F0BE-B782-4459-B653-FA0E726F8702}" presName="childShape" presStyleCnt="0"/>
      <dgm:spPr/>
    </dgm:pt>
    <dgm:pt modelId="{FC789BE9-F82F-4004-AAFF-F5D149D23A96}" type="pres">
      <dgm:prSet presAssocID="{D08450F0-2012-4730-9149-F426C41A765C}" presName="Name13" presStyleLbl="parChTrans1D2" presStyleIdx="2" presStyleCnt="13"/>
      <dgm:spPr/>
      <dgm:t>
        <a:bodyPr/>
        <a:lstStyle/>
        <a:p>
          <a:endParaRPr lang="ru-RU"/>
        </a:p>
      </dgm:t>
    </dgm:pt>
    <dgm:pt modelId="{561109DD-C3C1-43EC-B9C5-0EA55C48EC57}" type="pres">
      <dgm:prSet presAssocID="{F7C82F6D-61CC-49A6-AD0C-277B478F1BBF}" presName="childText" presStyleLbl="bgAcc1" presStyleIdx="2" presStyleCnt="13" custScaleX="148327" custLinFactNeighborX="-9145" custLinFactNeighborY="-15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43345-46B4-4BD1-842D-3244752500EA}" type="pres">
      <dgm:prSet presAssocID="{DC0E16DE-0D76-4300-AD79-0451787925BA}" presName="Name13" presStyleLbl="parChTrans1D2" presStyleIdx="3" presStyleCnt="13"/>
      <dgm:spPr/>
      <dgm:t>
        <a:bodyPr/>
        <a:lstStyle/>
        <a:p>
          <a:endParaRPr lang="ru-RU"/>
        </a:p>
      </dgm:t>
    </dgm:pt>
    <dgm:pt modelId="{7912C7EE-A369-4E02-AF51-3A91CF2FF946}" type="pres">
      <dgm:prSet presAssocID="{5D3BF6CD-5613-4418-9147-7416BF80CE29}" presName="childText" presStyleLbl="bgAcc1" presStyleIdx="3" presStyleCnt="13" custScaleX="149666" custLinFactNeighborX="-9145" custLinFactNeighborY="-31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7E5A6-7EBA-42B6-9FB0-92D49FB4C6C4}" type="pres">
      <dgm:prSet presAssocID="{DEB2DDA4-F510-4693-9197-667C7615F14E}" presName="Name13" presStyleLbl="parChTrans1D2" presStyleIdx="4" presStyleCnt="13"/>
      <dgm:spPr/>
      <dgm:t>
        <a:bodyPr/>
        <a:lstStyle/>
        <a:p>
          <a:endParaRPr lang="ru-RU"/>
        </a:p>
      </dgm:t>
    </dgm:pt>
    <dgm:pt modelId="{66347912-DEE9-467E-AEED-3BEDB7DE203D}" type="pres">
      <dgm:prSet presAssocID="{4A9C696E-BDDD-4557-A7BA-54BBCE113D89}" presName="childText" presStyleLbl="bgAcc1" presStyleIdx="4" presStyleCnt="13" custScaleX="148326" custLinFactNeighborX="-2936" custLinFactNeighborY="-37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B96B6-7211-407D-96FE-6C7BCAC87275}" type="pres">
      <dgm:prSet presAssocID="{F43E9F76-006E-42E5-9920-C5914BF4B5E8}" presName="Name13" presStyleLbl="parChTrans1D2" presStyleIdx="5" presStyleCnt="13"/>
      <dgm:spPr/>
      <dgm:t>
        <a:bodyPr/>
        <a:lstStyle/>
        <a:p>
          <a:endParaRPr lang="ru-RU"/>
        </a:p>
      </dgm:t>
    </dgm:pt>
    <dgm:pt modelId="{9490D26D-9910-489A-82DC-B433DA914B89}" type="pres">
      <dgm:prSet presAssocID="{005EDE2F-3027-4257-A2D2-8CDB16C5CA36}" presName="childText" presStyleLbl="bgAcc1" presStyleIdx="5" presStyleCnt="13" custScaleX="173159" custLinFactNeighborX="-2936" custLinFactNeighborY="-43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8FE19-D52C-48D3-B30E-D18E72F17D70}" type="pres">
      <dgm:prSet presAssocID="{00AF4E2C-3D5C-4ED8-A95A-9AF916E3C584}" presName="Name13" presStyleLbl="parChTrans1D2" presStyleIdx="6" presStyleCnt="13"/>
      <dgm:spPr/>
      <dgm:t>
        <a:bodyPr/>
        <a:lstStyle/>
        <a:p>
          <a:endParaRPr lang="ru-RU"/>
        </a:p>
      </dgm:t>
    </dgm:pt>
    <dgm:pt modelId="{9BB59232-EB0D-46D4-8A58-7B99C01331C5}" type="pres">
      <dgm:prSet presAssocID="{A9107730-B8A4-4DEC-B612-536BBA36E3B3}" presName="childText" presStyleLbl="bgAcc1" presStyleIdx="6" presStyleCnt="13" custScaleX="148326" custLinFactNeighborX="-2936" custLinFactNeighborY="-49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DA969-3D07-4897-80CC-70E56E2C7E54}" type="pres">
      <dgm:prSet presAssocID="{D83E4FB2-6AD7-40DC-949F-2341BDA3A56B}" presName="Name13" presStyleLbl="parChTrans1D2" presStyleIdx="7" presStyleCnt="13"/>
      <dgm:spPr/>
      <dgm:t>
        <a:bodyPr/>
        <a:lstStyle/>
        <a:p>
          <a:endParaRPr lang="ru-RU"/>
        </a:p>
      </dgm:t>
    </dgm:pt>
    <dgm:pt modelId="{0CC8C6C7-3F27-4CAD-9AFA-839D5CCC376B}" type="pres">
      <dgm:prSet presAssocID="{351B3CD9-D80E-491F-9CEC-5500824147AB}" presName="childText" presStyleLbl="bgAcc1" presStyleIdx="7" presStyleCnt="13" custScaleX="149665" custLinFactNeighborX="-2936" custLinFactNeighborY="-549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CA613-5596-415F-88B6-967DF34E6B14}" type="pres">
      <dgm:prSet presAssocID="{0A772A02-AA72-4C58-88A7-6291A47FB325}" presName="root" presStyleCnt="0"/>
      <dgm:spPr/>
    </dgm:pt>
    <dgm:pt modelId="{7C8BA301-32BC-41F3-BBF8-97F07D6D7243}" type="pres">
      <dgm:prSet presAssocID="{0A772A02-AA72-4C58-88A7-6291A47FB325}" presName="rootComposite" presStyleCnt="0"/>
      <dgm:spPr/>
    </dgm:pt>
    <dgm:pt modelId="{E6E47155-C860-4BDD-921B-84A3D8011205}" type="pres">
      <dgm:prSet presAssocID="{0A772A02-AA72-4C58-88A7-6291A47FB325}" presName="rootText" presStyleLbl="node1" presStyleIdx="2" presStyleCnt="3" custLinFactNeighborX="2048" custLinFactNeighborY="-233"/>
      <dgm:spPr/>
      <dgm:t>
        <a:bodyPr/>
        <a:lstStyle/>
        <a:p>
          <a:endParaRPr lang="ru-RU"/>
        </a:p>
      </dgm:t>
    </dgm:pt>
    <dgm:pt modelId="{BD63FC74-E08A-413B-8391-2EEF0A698584}" type="pres">
      <dgm:prSet presAssocID="{0A772A02-AA72-4C58-88A7-6291A47FB325}" presName="rootConnector" presStyleLbl="node1" presStyleIdx="2" presStyleCnt="3"/>
      <dgm:spPr/>
      <dgm:t>
        <a:bodyPr/>
        <a:lstStyle/>
        <a:p>
          <a:endParaRPr lang="ru-RU"/>
        </a:p>
      </dgm:t>
    </dgm:pt>
    <dgm:pt modelId="{CE7B3DDF-62F3-4FF6-8383-447E89D713A0}" type="pres">
      <dgm:prSet presAssocID="{0A772A02-AA72-4C58-88A7-6291A47FB325}" presName="childShape" presStyleCnt="0"/>
      <dgm:spPr/>
    </dgm:pt>
    <dgm:pt modelId="{1670DE9E-54F0-4373-839E-7A16287FB9F5}" type="pres">
      <dgm:prSet presAssocID="{58C098D2-15B4-4B21-B497-DEDFEB0878D4}" presName="Name13" presStyleLbl="parChTrans1D2" presStyleIdx="8" presStyleCnt="13"/>
      <dgm:spPr/>
      <dgm:t>
        <a:bodyPr/>
        <a:lstStyle/>
        <a:p>
          <a:endParaRPr lang="ru-RU"/>
        </a:p>
      </dgm:t>
    </dgm:pt>
    <dgm:pt modelId="{E5A85C32-9A76-4107-9785-9CAA735D6475}" type="pres">
      <dgm:prSet presAssocID="{E8A885D2-2C82-4912-888B-8E1A06E3EF2E}" presName="childText" presStyleLbl="bgAcc1" presStyleIdx="8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4F15F-4904-496A-8AFD-93A8E3814E97}" type="pres">
      <dgm:prSet presAssocID="{1402589C-57D6-4F7B-AC81-84479FC81CDA}" presName="Name13" presStyleLbl="parChTrans1D2" presStyleIdx="9" presStyleCnt="13"/>
      <dgm:spPr/>
      <dgm:t>
        <a:bodyPr/>
        <a:lstStyle/>
        <a:p>
          <a:endParaRPr lang="ru-RU"/>
        </a:p>
      </dgm:t>
    </dgm:pt>
    <dgm:pt modelId="{033B0492-2930-4BC3-8A0F-D9C4900DDF31}" type="pres">
      <dgm:prSet presAssocID="{71405CFA-10B5-4CC6-9907-E4528CA49736}" presName="childText" presStyleLbl="bgAcc1" presStyleIdx="9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4A2CC-A587-4D42-AF95-A99974A0E174}" type="pres">
      <dgm:prSet presAssocID="{A82D4699-1E1B-412F-86DD-0240AA90C612}" presName="Name13" presStyleLbl="parChTrans1D2" presStyleIdx="10" presStyleCnt="13"/>
      <dgm:spPr/>
      <dgm:t>
        <a:bodyPr/>
        <a:lstStyle/>
        <a:p>
          <a:endParaRPr lang="ru-RU"/>
        </a:p>
      </dgm:t>
    </dgm:pt>
    <dgm:pt modelId="{FE709AD8-35F5-48B3-AD11-A09116D81CCE}" type="pres">
      <dgm:prSet presAssocID="{5520FF6D-4BC6-473D-94E8-76A8FA958CBF}" presName="childText" presStyleLbl="bgAcc1" presStyleIdx="10" presStyleCnt="13" custScaleX="117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2FB79-7341-4E62-A9A3-6719BF8DA2C6}" type="pres">
      <dgm:prSet presAssocID="{3BE7EDCC-793E-409E-AF5D-7E57F6C4FAF5}" presName="Name13" presStyleLbl="parChTrans1D2" presStyleIdx="11" presStyleCnt="13"/>
      <dgm:spPr/>
      <dgm:t>
        <a:bodyPr/>
        <a:lstStyle/>
        <a:p>
          <a:endParaRPr lang="ru-RU"/>
        </a:p>
      </dgm:t>
    </dgm:pt>
    <dgm:pt modelId="{6C640893-AD43-4C79-9E87-BCA380092612}" type="pres">
      <dgm:prSet presAssocID="{96C3B8C3-3AE5-409A-BD07-94177C86C0F9}" presName="childText" presStyleLbl="bgAcc1" presStyleIdx="1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C6E29-557E-45CD-9759-E2CB27AAF32B}" type="pres">
      <dgm:prSet presAssocID="{5501FBEF-E8B3-4EEB-BF9A-D4EC9286F589}" presName="Name13" presStyleLbl="parChTrans1D2" presStyleIdx="12" presStyleCnt="13"/>
      <dgm:spPr/>
      <dgm:t>
        <a:bodyPr/>
        <a:lstStyle/>
        <a:p>
          <a:endParaRPr lang="ru-RU"/>
        </a:p>
      </dgm:t>
    </dgm:pt>
    <dgm:pt modelId="{A97A02C4-07D6-40BB-849B-2C887E3E01D4}" type="pres">
      <dgm:prSet presAssocID="{18E9DCB7-BCF0-46C9-9F05-AF6D02A26590}" presName="childText" presStyleLbl="bgAcc1" presStyleIdx="12" presStyleCnt="13" custScaleX="129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32E68F-BBED-4D08-BB33-27389B324B9E}" type="presOf" srcId="{4A9C696E-BDDD-4557-A7BA-54BBCE113D89}" destId="{66347912-DEE9-467E-AEED-3BEDB7DE203D}" srcOrd="0" destOrd="0" presId="urn:microsoft.com/office/officeart/2005/8/layout/hierarchy3"/>
    <dgm:cxn modelId="{23A8860A-644D-4FC8-819C-B869C36035F4}" srcId="{2091F0BE-B782-4459-B653-FA0E726F8702}" destId="{A9107730-B8A4-4DEC-B612-536BBA36E3B3}" srcOrd="4" destOrd="0" parTransId="{00AF4E2C-3D5C-4ED8-A95A-9AF916E3C584}" sibTransId="{66558432-3782-472E-9A9C-09A3E22CCB0E}"/>
    <dgm:cxn modelId="{5626332B-D12E-4227-9B6D-3A0702B36F3C}" type="presOf" srcId="{E8A885D2-2C82-4912-888B-8E1A06E3EF2E}" destId="{E5A85C32-9A76-4107-9785-9CAA735D6475}" srcOrd="0" destOrd="0" presId="urn:microsoft.com/office/officeart/2005/8/layout/hierarchy3"/>
    <dgm:cxn modelId="{5DDB8151-9CEB-41E8-A41F-A1741029C1B6}" srcId="{2091F0BE-B782-4459-B653-FA0E726F8702}" destId="{4A9C696E-BDDD-4557-A7BA-54BBCE113D89}" srcOrd="2" destOrd="0" parTransId="{DEB2DDA4-F510-4693-9197-667C7615F14E}" sibTransId="{E7E75CED-18BD-46BA-B447-C5E7A13D5242}"/>
    <dgm:cxn modelId="{47AA71A3-A38B-4F99-9FF2-ED8A46A2F3D2}" srcId="{0A772A02-AA72-4C58-88A7-6291A47FB325}" destId="{5520FF6D-4BC6-473D-94E8-76A8FA958CBF}" srcOrd="2" destOrd="0" parTransId="{A82D4699-1E1B-412F-86DD-0240AA90C612}" sibTransId="{9F2277DE-6A7D-4ED5-BFCD-FF4EEC1F0DA4}"/>
    <dgm:cxn modelId="{A39B4697-E8B0-491D-841D-9A9304115D1B}" type="presOf" srcId="{9E2ACC43-2900-4ADF-8A26-D1FB8473C9C6}" destId="{7D05B8CA-BDC3-44A9-95D7-6001C87FA433}" srcOrd="0" destOrd="0" presId="urn:microsoft.com/office/officeart/2005/8/layout/hierarchy3"/>
    <dgm:cxn modelId="{9711CCFA-F9E3-4CD6-B40B-BD61B24C4214}" type="presOf" srcId="{00AF4E2C-3D5C-4ED8-A95A-9AF916E3C584}" destId="{8388FE19-D52C-48D3-B30E-D18E72F17D70}" srcOrd="0" destOrd="0" presId="urn:microsoft.com/office/officeart/2005/8/layout/hierarchy3"/>
    <dgm:cxn modelId="{1C404329-7E49-414B-833F-CAF66F26EE31}" type="presOf" srcId="{0A772A02-AA72-4C58-88A7-6291A47FB325}" destId="{E6E47155-C860-4BDD-921B-84A3D8011205}" srcOrd="0" destOrd="0" presId="urn:microsoft.com/office/officeart/2005/8/layout/hierarchy3"/>
    <dgm:cxn modelId="{05B34722-D56B-4658-A84A-AE8E1DEC2364}" type="presOf" srcId="{F7C82F6D-61CC-49A6-AD0C-277B478F1BBF}" destId="{561109DD-C3C1-43EC-B9C5-0EA55C48EC57}" srcOrd="0" destOrd="0" presId="urn:microsoft.com/office/officeart/2005/8/layout/hierarchy3"/>
    <dgm:cxn modelId="{1E17807D-E9BA-4B93-9D13-5D4B3B540B25}" srcId="{37FA6625-A64F-477E-A690-261922DA10A3}" destId="{B15DC75E-03DD-46CA-BE53-9F0DEA329748}" srcOrd="0" destOrd="0" parTransId="{19A4346B-06A8-4398-BF4D-CD464400EDAD}" sibTransId="{81861D74-64A6-4EEE-A46B-444C116888BA}"/>
    <dgm:cxn modelId="{0C862225-6004-4566-A224-CEF7F4D90457}" type="presOf" srcId="{2091F0BE-B782-4459-B653-FA0E726F8702}" destId="{9B03CD6C-7B9B-4F07-9431-39270C91E1C0}" srcOrd="0" destOrd="0" presId="urn:microsoft.com/office/officeart/2005/8/layout/hierarchy3"/>
    <dgm:cxn modelId="{515DEA05-909D-4D36-B4AD-C82678AD66C7}" srcId="{2091F0BE-B782-4459-B653-FA0E726F8702}" destId="{F7C82F6D-61CC-49A6-AD0C-277B478F1BBF}" srcOrd="0" destOrd="0" parTransId="{D08450F0-2012-4730-9149-F426C41A765C}" sibTransId="{C9C6A75B-3C6A-47C0-8048-9D9CC8BCCEEA}"/>
    <dgm:cxn modelId="{90B708FA-BB63-46EF-A588-E417708123EE}" type="presOf" srcId="{2091F0BE-B782-4459-B653-FA0E726F8702}" destId="{40823162-34BD-400D-8AAF-CA014D486F69}" srcOrd="1" destOrd="0" presId="urn:microsoft.com/office/officeart/2005/8/layout/hierarchy3"/>
    <dgm:cxn modelId="{3CBC92E9-416B-40AB-BB94-BEF22EE92F2A}" type="presOf" srcId="{0A772A02-AA72-4C58-88A7-6291A47FB325}" destId="{BD63FC74-E08A-413B-8391-2EEF0A698584}" srcOrd="1" destOrd="0" presId="urn:microsoft.com/office/officeart/2005/8/layout/hierarchy3"/>
    <dgm:cxn modelId="{E9C6DEE2-9C02-4382-B359-0B3C55788A4F}" srcId="{0A772A02-AA72-4C58-88A7-6291A47FB325}" destId="{18E9DCB7-BCF0-46C9-9F05-AF6D02A26590}" srcOrd="4" destOrd="0" parTransId="{5501FBEF-E8B3-4EEB-BF9A-D4EC9286F589}" sibTransId="{471B7C14-A124-4209-9321-E2C64CA2B6AD}"/>
    <dgm:cxn modelId="{0AC78EFA-3AAA-40B8-ABD9-4B80C7930E5B}" type="presOf" srcId="{5520FF6D-4BC6-473D-94E8-76A8FA958CBF}" destId="{FE709AD8-35F5-48B3-AD11-A09116D81CCE}" srcOrd="0" destOrd="0" presId="urn:microsoft.com/office/officeart/2005/8/layout/hierarchy3"/>
    <dgm:cxn modelId="{0E2C46CE-6535-4F72-BC7C-107444C99A3A}" type="presOf" srcId="{A82D4699-1E1B-412F-86DD-0240AA90C612}" destId="{1424A2CC-A587-4D42-AF95-A99974A0E174}" srcOrd="0" destOrd="0" presId="urn:microsoft.com/office/officeart/2005/8/layout/hierarchy3"/>
    <dgm:cxn modelId="{9762B9C9-7B94-4256-9769-9F94EF1037A2}" srcId="{2091F0BE-B782-4459-B653-FA0E726F8702}" destId="{5D3BF6CD-5613-4418-9147-7416BF80CE29}" srcOrd="1" destOrd="0" parTransId="{DC0E16DE-0D76-4300-AD79-0451787925BA}" sibTransId="{0403AE97-94D6-4DB2-8324-7C722808A1D6}"/>
    <dgm:cxn modelId="{8CD86DE3-EFA2-4D27-BD8B-5A971A0952DE}" type="presOf" srcId="{DEB2DDA4-F510-4693-9197-667C7615F14E}" destId="{4B07E5A6-7EBA-42B6-9FB0-92D49FB4C6C4}" srcOrd="0" destOrd="0" presId="urn:microsoft.com/office/officeart/2005/8/layout/hierarchy3"/>
    <dgm:cxn modelId="{2071034A-5B4C-4393-80A2-F7821EFDD67F}" type="presOf" srcId="{A9107730-B8A4-4DEC-B612-536BBA36E3B3}" destId="{9BB59232-EB0D-46D4-8A58-7B99C01331C5}" srcOrd="0" destOrd="0" presId="urn:microsoft.com/office/officeart/2005/8/layout/hierarchy3"/>
    <dgm:cxn modelId="{00CFBAE5-1494-4671-B305-CD86A388B71E}" type="presOf" srcId="{D83E4FB2-6AD7-40DC-949F-2341BDA3A56B}" destId="{5C9DA969-3D07-4897-80CC-70E56E2C7E54}" srcOrd="0" destOrd="0" presId="urn:microsoft.com/office/officeart/2005/8/layout/hierarchy3"/>
    <dgm:cxn modelId="{C5CA9149-C7D5-4D75-A8D4-04537ABF5C1D}" type="presOf" srcId="{37FA6625-A64F-477E-A690-261922DA10A3}" destId="{C259E0F3-8CB4-44D7-B7F2-C45997811B76}" srcOrd="1" destOrd="0" presId="urn:microsoft.com/office/officeart/2005/8/layout/hierarchy3"/>
    <dgm:cxn modelId="{978C0FE7-1118-4154-9E41-B24049A9BBA8}" type="presOf" srcId="{5501FBEF-E8B3-4EEB-BF9A-D4EC9286F589}" destId="{958C6E29-557E-45CD-9759-E2CB27AAF32B}" srcOrd="0" destOrd="0" presId="urn:microsoft.com/office/officeart/2005/8/layout/hierarchy3"/>
    <dgm:cxn modelId="{AE3A010E-56D7-4DC2-BD45-3AC714AA45C0}" type="presOf" srcId="{71405CFA-10B5-4CC6-9907-E4528CA49736}" destId="{033B0492-2930-4BC3-8A0F-D9C4900DDF31}" srcOrd="0" destOrd="0" presId="urn:microsoft.com/office/officeart/2005/8/layout/hierarchy3"/>
    <dgm:cxn modelId="{A4F242AE-6CE4-4A47-8538-ECEE4C180365}" type="presOf" srcId="{005EDE2F-3027-4257-A2D2-8CDB16C5CA36}" destId="{9490D26D-9910-489A-82DC-B433DA914B89}" srcOrd="0" destOrd="0" presId="urn:microsoft.com/office/officeart/2005/8/layout/hierarchy3"/>
    <dgm:cxn modelId="{47E3BFEE-0FA5-495E-B240-FC18D0AE7FC3}" type="presOf" srcId="{96C3B8C3-3AE5-409A-BD07-94177C86C0F9}" destId="{6C640893-AD43-4C79-9E87-BCA380092612}" srcOrd="0" destOrd="0" presId="urn:microsoft.com/office/officeart/2005/8/layout/hierarchy3"/>
    <dgm:cxn modelId="{E41A3544-4746-4CEB-B565-B7D9A8C71004}" type="presOf" srcId="{F43E9F76-006E-42E5-9920-C5914BF4B5E8}" destId="{BD3B96B6-7211-407D-96FE-6C7BCAC87275}" srcOrd="0" destOrd="0" presId="urn:microsoft.com/office/officeart/2005/8/layout/hierarchy3"/>
    <dgm:cxn modelId="{B42C7A4C-9230-411C-8C19-7801F3ABA473}" srcId="{2091F0BE-B782-4459-B653-FA0E726F8702}" destId="{351B3CD9-D80E-491F-9CEC-5500824147AB}" srcOrd="5" destOrd="0" parTransId="{D83E4FB2-6AD7-40DC-949F-2341BDA3A56B}" sibTransId="{44C2FB8F-542A-4E6B-A4EB-E145964A37CB}"/>
    <dgm:cxn modelId="{0C111355-09DF-44AB-B36E-3178903FEAAE}" srcId="{0A772A02-AA72-4C58-88A7-6291A47FB325}" destId="{71405CFA-10B5-4CC6-9907-E4528CA49736}" srcOrd="1" destOrd="0" parTransId="{1402589C-57D6-4F7B-AC81-84479FC81CDA}" sibTransId="{B2C23C83-C8DB-4227-880F-DB6D051A6164}"/>
    <dgm:cxn modelId="{E821C0F6-224F-4C52-A745-799D5018D131}" type="presOf" srcId="{351B3CD9-D80E-491F-9CEC-5500824147AB}" destId="{0CC8C6C7-3F27-4CAD-9AFA-839D5CCC376B}" srcOrd="0" destOrd="0" presId="urn:microsoft.com/office/officeart/2005/8/layout/hierarchy3"/>
    <dgm:cxn modelId="{1CFAB199-B3C7-4B63-B056-AA902161FDF3}" type="presOf" srcId="{1402589C-57D6-4F7B-AC81-84479FC81CDA}" destId="{4C74F15F-4904-496A-8AFD-93A8E3814E97}" srcOrd="0" destOrd="0" presId="urn:microsoft.com/office/officeart/2005/8/layout/hierarchy3"/>
    <dgm:cxn modelId="{AF05555F-0194-48D0-9CEA-2BD6FFD80881}" type="presOf" srcId="{37FA6625-A64F-477E-A690-261922DA10A3}" destId="{C6B1D15E-BC7D-49DF-ADF9-8D2A148E2862}" srcOrd="0" destOrd="0" presId="urn:microsoft.com/office/officeart/2005/8/layout/hierarchy3"/>
    <dgm:cxn modelId="{9E00A48E-6B62-44BC-B630-30E6EC900C06}" srcId="{37FA6625-A64F-477E-A690-261922DA10A3}" destId="{9E2ACC43-2900-4ADF-8A26-D1FB8473C9C6}" srcOrd="1" destOrd="0" parTransId="{3A748E52-5D25-4868-93A4-1BAF355228AF}" sibTransId="{5DFE118E-0F4E-49F4-A4F3-177EE747A55D}"/>
    <dgm:cxn modelId="{B7ED113E-D357-4E2D-B4BE-B9D7B15B778E}" type="presOf" srcId="{3A748E52-5D25-4868-93A4-1BAF355228AF}" destId="{75EAB35D-52E8-4850-BCBA-4C23C18E3EFB}" srcOrd="0" destOrd="0" presId="urn:microsoft.com/office/officeart/2005/8/layout/hierarchy3"/>
    <dgm:cxn modelId="{C49F946C-8AD6-4B42-970F-3D863FF0F243}" srcId="{0A772A02-AA72-4C58-88A7-6291A47FB325}" destId="{96C3B8C3-3AE5-409A-BD07-94177C86C0F9}" srcOrd="3" destOrd="0" parTransId="{3BE7EDCC-793E-409E-AF5D-7E57F6C4FAF5}" sibTransId="{EB34D7E4-D991-483C-904F-BB7077A6E077}"/>
    <dgm:cxn modelId="{B3DA1015-5189-44E4-9A40-E877C7CB52CB}" srcId="{D90ABC66-96A6-431A-A777-F42089AC4F60}" destId="{0A772A02-AA72-4C58-88A7-6291A47FB325}" srcOrd="2" destOrd="0" parTransId="{8A564978-8AEB-4549-A9D8-196150D2C534}" sibTransId="{F896D01D-DE95-4920-BC02-CEFB0300642C}"/>
    <dgm:cxn modelId="{0A807471-CB31-490D-BAAD-72F22F5463C0}" type="presOf" srcId="{19A4346B-06A8-4398-BF4D-CD464400EDAD}" destId="{FE9966B1-E337-4B0D-8BCE-D38B402C4CCE}" srcOrd="0" destOrd="0" presId="urn:microsoft.com/office/officeart/2005/8/layout/hierarchy3"/>
    <dgm:cxn modelId="{BB0BCCE2-A7C1-42D9-A562-F71FBC1290A7}" type="presOf" srcId="{18E9DCB7-BCF0-46C9-9F05-AF6D02A26590}" destId="{A97A02C4-07D6-40BB-849B-2C887E3E01D4}" srcOrd="0" destOrd="0" presId="urn:microsoft.com/office/officeart/2005/8/layout/hierarchy3"/>
    <dgm:cxn modelId="{42001E15-C0C7-4FA8-904D-2E75C3CCEFF7}" srcId="{D90ABC66-96A6-431A-A777-F42089AC4F60}" destId="{37FA6625-A64F-477E-A690-261922DA10A3}" srcOrd="0" destOrd="0" parTransId="{69C7CF64-B99C-4737-A292-5FE9DC8FFAD5}" sibTransId="{FBAB2377-03B9-4513-9EDF-52E208804C79}"/>
    <dgm:cxn modelId="{5A94082E-9493-4740-811B-B40C7D663443}" type="presOf" srcId="{D90ABC66-96A6-431A-A777-F42089AC4F60}" destId="{7AA6EA13-56A4-4235-B757-EE622D4F2497}" srcOrd="0" destOrd="0" presId="urn:microsoft.com/office/officeart/2005/8/layout/hierarchy3"/>
    <dgm:cxn modelId="{A790C7A8-E4D2-44B6-9162-D884325C265E}" srcId="{0A772A02-AA72-4C58-88A7-6291A47FB325}" destId="{E8A885D2-2C82-4912-888B-8E1A06E3EF2E}" srcOrd="0" destOrd="0" parTransId="{58C098D2-15B4-4B21-B497-DEDFEB0878D4}" sibTransId="{D76D9657-D2CC-40B3-B699-2D8D6CDE7070}"/>
    <dgm:cxn modelId="{CD70DF59-23C6-4918-899C-2C4274C453FD}" srcId="{D90ABC66-96A6-431A-A777-F42089AC4F60}" destId="{2091F0BE-B782-4459-B653-FA0E726F8702}" srcOrd="1" destOrd="0" parTransId="{F0421F65-DF3E-47E9-BEBE-5795BA37FE29}" sibTransId="{7B205451-BF5D-4B3A-875A-9CE42E8858C4}"/>
    <dgm:cxn modelId="{D96A827D-C6E7-471A-A7E2-2D0475C7B3FF}" srcId="{2091F0BE-B782-4459-B653-FA0E726F8702}" destId="{005EDE2F-3027-4257-A2D2-8CDB16C5CA36}" srcOrd="3" destOrd="0" parTransId="{F43E9F76-006E-42E5-9920-C5914BF4B5E8}" sibTransId="{32F59C4C-B7BA-475B-AF81-D5CF381D6711}"/>
    <dgm:cxn modelId="{02EBE4E6-0E0B-4A58-8E97-7FB8E2874C10}" type="presOf" srcId="{58C098D2-15B4-4B21-B497-DEDFEB0878D4}" destId="{1670DE9E-54F0-4373-839E-7A16287FB9F5}" srcOrd="0" destOrd="0" presId="urn:microsoft.com/office/officeart/2005/8/layout/hierarchy3"/>
    <dgm:cxn modelId="{EB90E7CA-4452-4F37-926A-DC971AA7258F}" type="presOf" srcId="{3BE7EDCC-793E-409E-AF5D-7E57F6C4FAF5}" destId="{08F2FB79-7341-4E62-A9A3-6719BF8DA2C6}" srcOrd="0" destOrd="0" presId="urn:microsoft.com/office/officeart/2005/8/layout/hierarchy3"/>
    <dgm:cxn modelId="{D9A7B2E3-2BD2-4029-B601-76A29AC09B83}" type="presOf" srcId="{DC0E16DE-0D76-4300-AD79-0451787925BA}" destId="{A1A43345-46B4-4BD1-842D-3244752500EA}" srcOrd="0" destOrd="0" presId="urn:microsoft.com/office/officeart/2005/8/layout/hierarchy3"/>
    <dgm:cxn modelId="{96D0A5D7-FDD5-4DC8-8184-43E65B3A1DD4}" type="presOf" srcId="{D08450F0-2012-4730-9149-F426C41A765C}" destId="{FC789BE9-F82F-4004-AAFF-F5D149D23A96}" srcOrd="0" destOrd="0" presId="urn:microsoft.com/office/officeart/2005/8/layout/hierarchy3"/>
    <dgm:cxn modelId="{7F5B4F35-201B-4675-8861-20A2A4AB0285}" type="presOf" srcId="{5D3BF6CD-5613-4418-9147-7416BF80CE29}" destId="{7912C7EE-A369-4E02-AF51-3A91CF2FF946}" srcOrd="0" destOrd="0" presId="urn:microsoft.com/office/officeart/2005/8/layout/hierarchy3"/>
    <dgm:cxn modelId="{0DF92DA9-5204-4E6F-88AE-9AE26970036A}" type="presOf" srcId="{B15DC75E-03DD-46CA-BE53-9F0DEA329748}" destId="{6D434A73-9931-48AF-9FCF-C08C78DF3113}" srcOrd="0" destOrd="0" presId="urn:microsoft.com/office/officeart/2005/8/layout/hierarchy3"/>
    <dgm:cxn modelId="{9DB83F0C-B526-4B91-B80D-DC328A771501}" type="presParOf" srcId="{7AA6EA13-56A4-4235-B757-EE622D4F2497}" destId="{36F46C2A-5520-4D55-BA7C-D0A82B7F3B45}" srcOrd="0" destOrd="0" presId="urn:microsoft.com/office/officeart/2005/8/layout/hierarchy3"/>
    <dgm:cxn modelId="{A5D5BA82-0B76-42B0-87E6-BCA5007F2769}" type="presParOf" srcId="{36F46C2A-5520-4D55-BA7C-D0A82B7F3B45}" destId="{7F371BFF-EACA-46A5-B830-59B4412B62CB}" srcOrd="0" destOrd="0" presId="urn:microsoft.com/office/officeart/2005/8/layout/hierarchy3"/>
    <dgm:cxn modelId="{A0D2227A-B3A7-4EDC-93F4-A1C01F954A74}" type="presParOf" srcId="{7F371BFF-EACA-46A5-B830-59B4412B62CB}" destId="{C6B1D15E-BC7D-49DF-ADF9-8D2A148E2862}" srcOrd="0" destOrd="0" presId="urn:microsoft.com/office/officeart/2005/8/layout/hierarchy3"/>
    <dgm:cxn modelId="{75433C75-015A-4AB8-918E-91F7E255163F}" type="presParOf" srcId="{7F371BFF-EACA-46A5-B830-59B4412B62CB}" destId="{C259E0F3-8CB4-44D7-B7F2-C45997811B76}" srcOrd="1" destOrd="0" presId="urn:microsoft.com/office/officeart/2005/8/layout/hierarchy3"/>
    <dgm:cxn modelId="{024110D0-BA45-4888-9F80-01B1EE9656F5}" type="presParOf" srcId="{36F46C2A-5520-4D55-BA7C-D0A82B7F3B45}" destId="{1854E88E-108F-4208-BBB3-D48259A7D5E3}" srcOrd="1" destOrd="0" presId="urn:microsoft.com/office/officeart/2005/8/layout/hierarchy3"/>
    <dgm:cxn modelId="{FE281EBB-F15F-40F5-8124-45755897FE97}" type="presParOf" srcId="{1854E88E-108F-4208-BBB3-D48259A7D5E3}" destId="{FE9966B1-E337-4B0D-8BCE-D38B402C4CCE}" srcOrd="0" destOrd="0" presId="urn:microsoft.com/office/officeart/2005/8/layout/hierarchy3"/>
    <dgm:cxn modelId="{4FAC02A0-7841-48CF-B308-BC56547B52C3}" type="presParOf" srcId="{1854E88E-108F-4208-BBB3-D48259A7D5E3}" destId="{6D434A73-9931-48AF-9FCF-C08C78DF3113}" srcOrd="1" destOrd="0" presId="urn:microsoft.com/office/officeart/2005/8/layout/hierarchy3"/>
    <dgm:cxn modelId="{EB9D8563-EC14-409A-A733-69C52878828F}" type="presParOf" srcId="{1854E88E-108F-4208-BBB3-D48259A7D5E3}" destId="{75EAB35D-52E8-4850-BCBA-4C23C18E3EFB}" srcOrd="2" destOrd="0" presId="urn:microsoft.com/office/officeart/2005/8/layout/hierarchy3"/>
    <dgm:cxn modelId="{C263DAE5-B5D3-419D-9705-5CAF208847B8}" type="presParOf" srcId="{1854E88E-108F-4208-BBB3-D48259A7D5E3}" destId="{7D05B8CA-BDC3-44A9-95D7-6001C87FA433}" srcOrd="3" destOrd="0" presId="urn:microsoft.com/office/officeart/2005/8/layout/hierarchy3"/>
    <dgm:cxn modelId="{76C716BB-C18C-40FD-AE4B-0BBE228CF1E3}" type="presParOf" srcId="{7AA6EA13-56A4-4235-B757-EE622D4F2497}" destId="{3AFDE91C-2FB0-42BA-A9CD-42789491540F}" srcOrd="1" destOrd="0" presId="urn:microsoft.com/office/officeart/2005/8/layout/hierarchy3"/>
    <dgm:cxn modelId="{176F85A0-9EB4-484D-98DF-873DE3F6639F}" type="presParOf" srcId="{3AFDE91C-2FB0-42BA-A9CD-42789491540F}" destId="{7776E3CD-84A6-4927-AB0F-C28103B24058}" srcOrd="0" destOrd="0" presId="urn:microsoft.com/office/officeart/2005/8/layout/hierarchy3"/>
    <dgm:cxn modelId="{F01277F2-D0CF-4A63-B09E-B0B1BFFCCDA1}" type="presParOf" srcId="{7776E3CD-84A6-4927-AB0F-C28103B24058}" destId="{9B03CD6C-7B9B-4F07-9431-39270C91E1C0}" srcOrd="0" destOrd="0" presId="urn:microsoft.com/office/officeart/2005/8/layout/hierarchy3"/>
    <dgm:cxn modelId="{CB84F86C-CFAC-4AE3-AC2A-D97D42329EA6}" type="presParOf" srcId="{7776E3CD-84A6-4927-AB0F-C28103B24058}" destId="{40823162-34BD-400D-8AAF-CA014D486F69}" srcOrd="1" destOrd="0" presId="urn:microsoft.com/office/officeart/2005/8/layout/hierarchy3"/>
    <dgm:cxn modelId="{DF951136-550E-497F-8C0F-4E0C14FE569C}" type="presParOf" srcId="{3AFDE91C-2FB0-42BA-A9CD-42789491540F}" destId="{DC4672E3-FB01-44ED-B3D0-181935565790}" srcOrd="1" destOrd="0" presId="urn:microsoft.com/office/officeart/2005/8/layout/hierarchy3"/>
    <dgm:cxn modelId="{2B9E8D78-C15E-4F88-86F7-C08719F11A21}" type="presParOf" srcId="{DC4672E3-FB01-44ED-B3D0-181935565790}" destId="{FC789BE9-F82F-4004-AAFF-F5D149D23A96}" srcOrd="0" destOrd="0" presId="urn:microsoft.com/office/officeart/2005/8/layout/hierarchy3"/>
    <dgm:cxn modelId="{B23C358C-1C10-4D4B-8AD2-7AB11A556876}" type="presParOf" srcId="{DC4672E3-FB01-44ED-B3D0-181935565790}" destId="{561109DD-C3C1-43EC-B9C5-0EA55C48EC57}" srcOrd="1" destOrd="0" presId="urn:microsoft.com/office/officeart/2005/8/layout/hierarchy3"/>
    <dgm:cxn modelId="{F63BEE38-E689-423E-A9E0-6945F0AFFB4D}" type="presParOf" srcId="{DC4672E3-FB01-44ED-B3D0-181935565790}" destId="{A1A43345-46B4-4BD1-842D-3244752500EA}" srcOrd="2" destOrd="0" presId="urn:microsoft.com/office/officeart/2005/8/layout/hierarchy3"/>
    <dgm:cxn modelId="{EEBB77C4-4BC8-4616-8CB9-A5C35E595509}" type="presParOf" srcId="{DC4672E3-FB01-44ED-B3D0-181935565790}" destId="{7912C7EE-A369-4E02-AF51-3A91CF2FF946}" srcOrd="3" destOrd="0" presId="urn:microsoft.com/office/officeart/2005/8/layout/hierarchy3"/>
    <dgm:cxn modelId="{5FA6BBC6-E7D7-4411-A5AF-13F738F00F35}" type="presParOf" srcId="{DC4672E3-FB01-44ED-B3D0-181935565790}" destId="{4B07E5A6-7EBA-42B6-9FB0-92D49FB4C6C4}" srcOrd="4" destOrd="0" presId="urn:microsoft.com/office/officeart/2005/8/layout/hierarchy3"/>
    <dgm:cxn modelId="{78B3BD09-27CD-4DE3-95BF-0D31F0FB2E7F}" type="presParOf" srcId="{DC4672E3-FB01-44ED-B3D0-181935565790}" destId="{66347912-DEE9-467E-AEED-3BEDB7DE203D}" srcOrd="5" destOrd="0" presId="urn:microsoft.com/office/officeart/2005/8/layout/hierarchy3"/>
    <dgm:cxn modelId="{9186F060-9F9A-439C-9F71-E77E6C1B9526}" type="presParOf" srcId="{DC4672E3-FB01-44ED-B3D0-181935565790}" destId="{BD3B96B6-7211-407D-96FE-6C7BCAC87275}" srcOrd="6" destOrd="0" presId="urn:microsoft.com/office/officeart/2005/8/layout/hierarchy3"/>
    <dgm:cxn modelId="{DC6EBE5C-F3F0-4542-B261-3C465B922D27}" type="presParOf" srcId="{DC4672E3-FB01-44ED-B3D0-181935565790}" destId="{9490D26D-9910-489A-82DC-B433DA914B89}" srcOrd="7" destOrd="0" presId="urn:microsoft.com/office/officeart/2005/8/layout/hierarchy3"/>
    <dgm:cxn modelId="{961136A3-2602-4D9A-87B9-1E9F3CB69AE0}" type="presParOf" srcId="{DC4672E3-FB01-44ED-B3D0-181935565790}" destId="{8388FE19-D52C-48D3-B30E-D18E72F17D70}" srcOrd="8" destOrd="0" presId="urn:microsoft.com/office/officeart/2005/8/layout/hierarchy3"/>
    <dgm:cxn modelId="{4DFFA7D8-B5FC-4B2E-8C7A-BB36935A3CC8}" type="presParOf" srcId="{DC4672E3-FB01-44ED-B3D0-181935565790}" destId="{9BB59232-EB0D-46D4-8A58-7B99C01331C5}" srcOrd="9" destOrd="0" presId="urn:microsoft.com/office/officeart/2005/8/layout/hierarchy3"/>
    <dgm:cxn modelId="{E10F8DBB-87D2-4001-AC18-046E3042840A}" type="presParOf" srcId="{DC4672E3-FB01-44ED-B3D0-181935565790}" destId="{5C9DA969-3D07-4897-80CC-70E56E2C7E54}" srcOrd="10" destOrd="0" presId="urn:microsoft.com/office/officeart/2005/8/layout/hierarchy3"/>
    <dgm:cxn modelId="{0898EF39-CDDF-4D3D-99CC-51DB301C038B}" type="presParOf" srcId="{DC4672E3-FB01-44ED-B3D0-181935565790}" destId="{0CC8C6C7-3F27-4CAD-9AFA-839D5CCC376B}" srcOrd="11" destOrd="0" presId="urn:microsoft.com/office/officeart/2005/8/layout/hierarchy3"/>
    <dgm:cxn modelId="{51855A1E-DA0F-4D85-BC95-29AC5D048793}" type="presParOf" srcId="{7AA6EA13-56A4-4235-B757-EE622D4F2497}" destId="{9FBCA613-5596-415F-88B6-967DF34E6B14}" srcOrd="2" destOrd="0" presId="urn:microsoft.com/office/officeart/2005/8/layout/hierarchy3"/>
    <dgm:cxn modelId="{F93D6EB0-4D64-475B-A2E0-51E5A8AE0B09}" type="presParOf" srcId="{9FBCA613-5596-415F-88B6-967DF34E6B14}" destId="{7C8BA301-32BC-41F3-BBF8-97F07D6D7243}" srcOrd="0" destOrd="0" presId="urn:microsoft.com/office/officeart/2005/8/layout/hierarchy3"/>
    <dgm:cxn modelId="{9C5AA62D-9483-4692-BF6E-4BD0579E948C}" type="presParOf" srcId="{7C8BA301-32BC-41F3-BBF8-97F07D6D7243}" destId="{E6E47155-C860-4BDD-921B-84A3D8011205}" srcOrd="0" destOrd="0" presId="urn:microsoft.com/office/officeart/2005/8/layout/hierarchy3"/>
    <dgm:cxn modelId="{FD162922-D182-4734-8D23-1BDF422D644B}" type="presParOf" srcId="{7C8BA301-32BC-41F3-BBF8-97F07D6D7243}" destId="{BD63FC74-E08A-413B-8391-2EEF0A698584}" srcOrd="1" destOrd="0" presId="urn:microsoft.com/office/officeart/2005/8/layout/hierarchy3"/>
    <dgm:cxn modelId="{C5E2EC54-1FE3-4ADF-9846-349545D4652B}" type="presParOf" srcId="{9FBCA613-5596-415F-88B6-967DF34E6B14}" destId="{CE7B3DDF-62F3-4FF6-8383-447E89D713A0}" srcOrd="1" destOrd="0" presId="urn:microsoft.com/office/officeart/2005/8/layout/hierarchy3"/>
    <dgm:cxn modelId="{CB461C63-F1B9-4F6C-94CE-D339672AE3CD}" type="presParOf" srcId="{CE7B3DDF-62F3-4FF6-8383-447E89D713A0}" destId="{1670DE9E-54F0-4373-839E-7A16287FB9F5}" srcOrd="0" destOrd="0" presId="urn:microsoft.com/office/officeart/2005/8/layout/hierarchy3"/>
    <dgm:cxn modelId="{D196714F-35CC-4519-B145-9AB18EFBFDF3}" type="presParOf" srcId="{CE7B3DDF-62F3-4FF6-8383-447E89D713A0}" destId="{E5A85C32-9A76-4107-9785-9CAA735D6475}" srcOrd="1" destOrd="0" presId="urn:microsoft.com/office/officeart/2005/8/layout/hierarchy3"/>
    <dgm:cxn modelId="{C7626A8D-CD54-446C-96D3-05F0AD09E9C6}" type="presParOf" srcId="{CE7B3DDF-62F3-4FF6-8383-447E89D713A0}" destId="{4C74F15F-4904-496A-8AFD-93A8E3814E97}" srcOrd="2" destOrd="0" presId="urn:microsoft.com/office/officeart/2005/8/layout/hierarchy3"/>
    <dgm:cxn modelId="{1E32AFC7-177C-4554-BC25-5A4D4298FD08}" type="presParOf" srcId="{CE7B3DDF-62F3-4FF6-8383-447E89D713A0}" destId="{033B0492-2930-4BC3-8A0F-D9C4900DDF31}" srcOrd="3" destOrd="0" presId="urn:microsoft.com/office/officeart/2005/8/layout/hierarchy3"/>
    <dgm:cxn modelId="{A5C1FCC4-615D-496D-BEB8-2C5DBB0182FD}" type="presParOf" srcId="{CE7B3DDF-62F3-4FF6-8383-447E89D713A0}" destId="{1424A2CC-A587-4D42-AF95-A99974A0E174}" srcOrd="4" destOrd="0" presId="urn:microsoft.com/office/officeart/2005/8/layout/hierarchy3"/>
    <dgm:cxn modelId="{0D883ECA-E871-4C3A-85CE-AF1C565ACA50}" type="presParOf" srcId="{CE7B3DDF-62F3-4FF6-8383-447E89D713A0}" destId="{FE709AD8-35F5-48B3-AD11-A09116D81CCE}" srcOrd="5" destOrd="0" presId="urn:microsoft.com/office/officeart/2005/8/layout/hierarchy3"/>
    <dgm:cxn modelId="{E24870AA-79F2-49EE-BB5F-38FBD36762F1}" type="presParOf" srcId="{CE7B3DDF-62F3-4FF6-8383-447E89D713A0}" destId="{08F2FB79-7341-4E62-A9A3-6719BF8DA2C6}" srcOrd="6" destOrd="0" presId="urn:microsoft.com/office/officeart/2005/8/layout/hierarchy3"/>
    <dgm:cxn modelId="{5C8886AA-EE61-4146-8F25-B84EF88C53DE}" type="presParOf" srcId="{CE7B3DDF-62F3-4FF6-8383-447E89D713A0}" destId="{6C640893-AD43-4C79-9E87-BCA380092612}" srcOrd="7" destOrd="0" presId="urn:microsoft.com/office/officeart/2005/8/layout/hierarchy3"/>
    <dgm:cxn modelId="{EDCE67CE-B985-401D-A555-49A046B5494B}" type="presParOf" srcId="{CE7B3DDF-62F3-4FF6-8383-447E89D713A0}" destId="{958C6E29-557E-45CD-9759-E2CB27AAF32B}" srcOrd="8" destOrd="0" presId="urn:microsoft.com/office/officeart/2005/8/layout/hierarchy3"/>
    <dgm:cxn modelId="{4162708F-9E51-4FD1-AFC7-D499D5ACEEB7}" type="presParOf" srcId="{CE7B3DDF-62F3-4FF6-8383-447E89D713A0}" destId="{A97A02C4-07D6-40BB-849B-2C887E3E01D4}" srcOrd="9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9320BE-CA3B-4EFC-82E0-A2F8568BAF81}" type="doc">
      <dgm:prSet loTypeId="urn:microsoft.com/office/officeart/2005/8/layout/orgChart1" loCatId="hierarchy" qsTypeId="urn:microsoft.com/office/officeart/2005/8/quickstyle/simple1#20" qsCatId="simple" csTypeId="urn:microsoft.com/office/officeart/2005/8/colors/accent1_2#26" csCatId="accent1" phldr="1"/>
      <dgm:spPr/>
      <dgm:t>
        <a:bodyPr/>
        <a:lstStyle/>
        <a:p>
          <a:endParaRPr lang="ru-RU"/>
        </a:p>
      </dgm:t>
    </dgm:pt>
    <dgm:pt modelId="{FAC74311-D9A3-4C07-B15E-699A0F96BA62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600" b="1" dirty="0" smtClean="0">
              <a:solidFill>
                <a:srgbClr val="C00000"/>
              </a:solidFill>
            </a:rPr>
            <a:t>Пояснительная записка </a:t>
          </a:r>
          <a:endParaRPr lang="ru-RU" sz="1600" dirty="0">
            <a:solidFill>
              <a:srgbClr val="C00000"/>
            </a:solidFill>
          </a:endParaRPr>
        </a:p>
      </dgm:t>
    </dgm:pt>
    <dgm:pt modelId="{FF93645C-5584-44EC-8CDA-4D6656FDBDBD}" type="parTrans" cxnId="{0FB634D1-0E57-4E00-B84F-4C0C52B6EBAB}">
      <dgm:prSet/>
      <dgm:spPr/>
      <dgm:t>
        <a:bodyPr/>
        <a:lstStyle/>
        <a:p>
          <a:endParaRPr lang="ru-RU"/>
        </a:p>
      </dgm:t>
    </dgm:pt>
    <dgm:pt modelId="{42DFFA0D-193E-4EBA-AD84-B806060F1FA7}" type="sibTrans" cxnId="{0FB634D1-0E57-4E00-B84F-4C0C52B6EBAB}">
      <dgm:prSet/>
      <dgm:spPr/>
      <dgm:t>
        <a:bodyPr/>
        <a:lstStyle/>
        <a:p>
          <a:endParaRPr lang="ru-RU"/>
        </a:p>
      </dgm:t>
    </dgm:pt>
    <dgm:pt modelId="{7E74AEF3-0DEE-4CAC-98F4-BB9625C67B45}">
      <dgm:prSet phldrT="[Текст]" custT="1"/>
      <dgm:spPr/>
      <dgm:t>
        <a:bodyPr/>
        <a:lstStyle/>
        <a:p>
          <a:pPr rtl="0"/>
          <a:r>
            <a:rPr lang="ru-RU" sz="1400" b="1" dirty="0" smtClean="0"/>
            <a:t>Цели и задачи</a:t>
          </a:r>
          <a:endParaRPr lang="ru-RU" sz="1400" b="1" dirty="0"/>
        </a:p>
      </dgm:t>
    </dgm:pt>
    <dgm:pt modelId="{E92FE523-37CE-4836-A9A3-52A4E082EA07}" type="parTrans" cxnId="{2A8569DE-4311-4514-B878-9ABA6A304B93}">
      <dgm:prSet/>
      <dgm:spPr/>
      <dgm:t>
        <a:bodyPr/>
        <a:lstStyle/>
        <a:p>
          <a:endParaRPr lang="ru-RU"/>
        </a:p>
      </dgm:t>
    </dgm:pt>
    <dgm:pt modelId="{BF62C8A4-CB38-4724-A96D-F16A381D0BFB}" type="sibTrans" cxnId="{2A8569DE-4311-4514-B878-9ABA6A304B93}">
      <dgm:prSet/>
      <dgm:spPr/>
      <dgm:t>
        <a:bodyPr/>
        <a:lstStyle/>
        <a:p>
          <a:endParaRPr lang="ru-RU"/>
        </a:p>
      </dgm:t>
    </dgm:pt>
    <dgm:pt modelId="{29DB0514-DC98-40ED-957D-E2536B858E02}">
      <dgm:prSet phldrT="[Текст]" custT="1"/>
      <dgm:spPr/>
      <dgm:t>
        <a:bodyPr/>
        <a:lstStyle/>
        <a:p>
          <a:pPr rtl="0"/>
          <a:r>
            <a:rPr lang="ru-RU" sz="1400" b="1" dirty="0" smtClean="0"/>
            <a:t>Принципы и подходы к формированию программы</a:t>
          </a:r>
          <a:endParaRPr lang="ru-RU" sz="1400" b="1" dirty="0"/>
        </a:p>
      </dgm:t>
    </dgm:pt>
    <dgm:pt modelId="{0C2843A8-B60F-4A61-9A6B-FACEF6D41301}" type="parTrans" cxnId="{A44AB5A2-EBA3-4B16-BA9D-A6C9122C5973}">
      <dgm:prSet/>
      <dgm:spPr/>
      <dgm:t>
        <a:bodyPr/>
        <a:lstStyle/>
        <a:p>
          <a:endParaRPr lang="ru-RU"/>
        </a:p>
      </dgm:t>
    </dgm:pt>
    <dgm:pt modelId="{9353AC21-1BAD-4EE6-A59B-FF1ACBB12C65}" type="sibTrans" cxnId="{A44AB5A2-EBA3-4B16-BA9D-A6C9122C5973}">
      <dgm:prSet/>
      <dgm:spPr/>
      <dgm:t>
        <a:bodyPr/>
        <a:lstStyle/>
        <a:p>
          <a:endParaRPr lang="ru-RU"/>
        </a:p>
      </dgm:t>
    </dgm:pt>
    <dgm:pt modelId="{05CEE1CA-3049-4EC3-83D3-47F2C36D07BC}">
      <dgm:prSet phldrT="[Текст]" custT="1"/>
      <dgm:spPr/>
      <dgm:t>
        <a:bodyPr/>
        <a:lstStyle/>
        <a:p>
          <a:pPr rtl="0"/>
          <a:r>
            <a:rPr lang="ru-RU" sz="1400" b="1" dirty="0" smtClean="0"/>
            <a:t>Характеристики особенностей развития  детей</a:t>
          </a:r>
          <a:endParaRPr lang="ru-RU" sz="1400" b="1" dirty="0"/>
        </a:p>
      </dgm:t>
    </dgm:pt>
    <dgm:pt modelId="{180D02A7-554E-4390-8B5A-EA09F05F679C}" type="parTrans" cxnId="{85EE79FD-948C-431B-8593-3970D5AB73F6}">
      <dgm:prSet/>
      <dgm:spPr/>
      <dgm:t>
        <a:bodyPr/>
        <a:lstStyle/>
        <a:p>
          <a:endParaRPr lang="ru-RU"/>
        </a:p>
      </dgm:t>
    </dgm:pt>
    <dgm:pt modelId="{3321CD45-7F84-409A-A7D8-132BDDD7F359}" type="sibTrans" cxnId="{85EE79FD-948C-431B-8593-3970D5AB73F6}">
      <dgm:prSet/>
      <dgm:spPr/>
      <dgm:t>
        <a:bodyPr/>
        <a:lstStyle/>
        <a:p>
          <a:endParaRPr lang="ru-RU"/>
        </a:p>
      </dgm:t>
    </dgm:pt>
    <dgm:pt modelId="{673FD68B-A9A5-45B3-B19D-BF657F3256C5}" type="asst">
      <dgm:prSet custT="1"/>
      <dgm:spPr>
        <a:solidFill>
          <a:schemeClr val="bg1"/>
        </a:solidFill>
      </dgm:spPr>
      <dgm:t>
        <a:bodyPr/>
        <a:lstStyle/>
        <a:p>
          <a:pPr marL="180975" indent="174625" algn="l"/>
          <a:r>
            <a:rPr lang="ru-RU" sz="1200" b="1" i="0" dirty="0" smtClean="0">
              <a:solidFill>
                <a:schemeClr val="tx1"/>
              </a:solidFill>
            </a:rPr>
            <a:t>Обеспечение адекватной возрасту возможности каждому ребенку: </a:t>
          </a:r>
          <a:r>
            <a:rPr lang="ru-RU" sz="1200" b="1" i="0" dirty="0" smtClean="0">
              <a:solidFill>
                <a:srgbClr val="C00000"/>
              </a:solidFill>
            </a:rPr>
            <a:t>максимального раскрытия личностного и интеллектуального потенциала, неповторимой индивидуальности, развития творческих способностей и инициативы, обеспечение его эмоционального благополучия, всестороннего развития и полноценного воспитания на всех этапах проживания дошкольного детства – с учетом образовательных запросов, потребностей, мотивов и интересов детей и членов их семей,  возрастных и индивидуальных особенностей, ресурсов и возможностей сегодняшнего дня</a:t>
          </a:r>
          <a:endParaRPr lang="ru-RU" sz="1200" b="1" i="0" dirty="0">
            <a:solidFill>
              <a:srgbClr val="C00000"/>
            </a:solidFill>
          </a:endParaRPr>
        </a:p>
      </dgm:t>
    </dgm:pt>
    <dgm:pt modelId="{5ADEC7E6-C2CB-4FA0-ABC4-9058F62FC792}" type="parTrans" cxnId="{83DC88A9-5566-484A-B3C1-6AF0E888B4CC}">
      <dgm:prSet/>
      <dgm:spPr/>
      <dgm:t>
        <a:bodyPr/>
        <a:lstStyle/>
        <a:p>
          <a:endParaRPr lang="ru-RU"/>
        </a:p>
      </dgm:t>
    </dgm:pt>
    <dgm:pt modelId="{847D6286-BC17-4090-8348-925ED37C5F30}" type="sibTrans" cxnId="{83DC88A9-5566-484A-B3C1-6AF0E888B4CC}">
      <dgm:prSet/>
      <dgm:spPr/>
      <dgm:t>
        <a:bodyPr/>
        <a:lstStyle/>
        <a:p>
          <a:endParaRPr lang="ru-RU"/>
        </a:p>
      </dgm:t>
    </dgm:pt>
    <dgm:pt modelId="{731E8DA1-1FD2-41A1-9EAB-AD88AD4356AD}" type="asst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marL="88900" indent="88900" algn="l"/>
          <a:r>
            <a:rPr lang="ru-RU" sz="1400" b="1" dirty="0" smtClean="0"/>
            <a:t>Полноценное </a:t>
          </a:r>
          <a:r>
            <a:rPr lang="ru-RU" sz="1400" b="1" dirty="0" smtClean="0">
              <a:solidFill>
                <a:srgbClr val="C00000"/>
              </a:solidFill>
            </a:rPr>
            <a:t>проживание ребёнком всех этапов детства</a:t>
          </a:r>
        </a:p>
        <a:p>
          <a:pPr marL="88900" indent="88900" algn="l"/>
          <a:r>
            <a:rPr lang="ru-RU" sz="1400" b="1" dirty="0" smtClean="0"/>
            <a:t>Построение образовательной деятельности </a:t>
          </a:r>
          <a:r>
            <a:rPr lang="ru-RU" sz="1400" b="1" dirty="0" smtClean="0">
              <a:solidFill>
                <a:srgbClr val="C00000"/>
              </a:solidFill>
            </a:rPr>
            <a:t>на основе индивидуальных особенностей каждого ребенка</a:t>
          </a:r>
        </a:p>
        <a:p>
          <a:pPr marL="88900" indent="88900" algn="l"/>
          <a:r>
            <a:rPr lang="ru-RU" sz="1400" b="1" dirty="0" smtClean="0"/>
            <a:t>Содействие и </a:t>
          </a:r>
          <a:r>
            <a:rPr lang="ru-RU" sz="1400" b="1" dirty="0" smtClean="0">
              <a:solidFill>
                <a:srgbClr val="C00000"/>
              </a:solidFill>
            </a:rPr>
            <a:t>сотрудничество детей и взрослых</a:t>
          </a:r>
        </a:p>
        <a:p>
          <a:pPr marL="88900" indent="88900" algn="l"/>
          <a:r>
            <a:rPr lang="ru-RU" sz="1400" b="1" dirty="0" smtClean="0"/>
            <a:t>Поддержка </a:t>
          </a:r>
          <a:r>
            <a:rPr lang="ru-RU" sz="1400" b="1" dirty="0" smtClean="0">
              <a:solidFill>
                <a:srgbClr val="C00000"/>
              </a:solidFill>
            </a:rPr>
            <a:t>инициативы детей </a:t>
          </a:r>
        </a:p>
        <a:p>
          <a:pPr algn="ctr"/>
          <a:endParaRPr lang="ru-RU" sz="1400" b="1" dirty="0"/>
        </a:p>
      </dgm:t>
    </dgm:pt>
    <dgm:pt modelId="{4386B2CA-3A28-4AC0-A8AB-8D30DAE55E09}" type="parTrans" cxnId="{DCD29FDC-02DD-4038-8B37-3DA9D87944A8}">
      <dgm:prSet/>
      <dgm:spPr/>
      <dgm:t>
        <a:bodyPr/>
        <a:lstStyle/>
        <a:p>
          <a:endParaRPr lang="ru-RU"/>
        </a:p>
      </dgm:t>
    </dgm:pt>
    <dgm:pt modelId="{978EA5F9-7AD1-4763-A4BB-E949EA433966}" type="sibTrans" cxnId="{DCD29FDC-02DD-4038-8B37-3DA9D87944A8}">
      <dgm:prSet/>
      <dgm:spPr/>
      <dgm:t>
        <a:bodyPr/>
        <a:lstStyle/>
        <a:p>
          <a:endParaRPr lang="ru-RU"/>
        </a:p>
      </dgm:t>
    </dgm:pt>
    <dgm:pt modelId="{54DD4094-0D10-41E2-AAD1-B13727E08774}" type="asst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marL="88900" indent="177800" algn="l"/>
          <a:r>
            <a:rPr lang="ru-RU" b="1" dirty="0" smtClean="0"/>
            <a:t>Приобщение детей к </a:t>
          </a:r>
          <a:r>
            <a:rPr lang="ru-RU" b="1" dirty="0" err="1" smtClean="0">
              <a:solidFill>
                <a:srgbClr val="C00000"/>
              </a:solidFill>
            </a:rPr>
            <a:t>социокультурным</a:t>
          </a:r>
          <a:r>
            <a:rPr lang="ru-RU" b="1" dirty="0" smtClean="0">
              <a:solidFill>
                <a:srgbClr val="C00000"/>
              </a:solidFill>
            </a:rPr>
            <a:t> нормам, традициям семьи, общества и государства</a:t>
          </a:r>
          <a:endParaRPr lang="ru-RU" b="1" i="0" dirty="0" smtClean="0"/>
        </a:p>
        <a:p>
          <a:pPr marL="88900" indent="177800" algn="l"/>
          <a:r>
            <a:rPr lang="ru-RU" b="1" dirty="0" smtClean="0"/>
            <a:t>Формирование </a:t>
          </a:r>
          <a:r>
            <a:rPr lang="ru-RU" b="1" dirty="0" smtClean="0">
              <a:solidFill>
                <a:schemeClr val="bg1"/>
              </a:solidFill>
            </a:rPr>
            <a:t>познавательных интересов и познавательных </a:t>
          </a:r>
          <a:r>
            <a:rPr lang="ru-RU" b="1" dirty="0" smtClean="0">
              <a:solidFill>
                <a:srgbClr val="C00000"/>
              </a:solidFill>
            </a:rPr>
            <a:t>действий ребенка в различных видах деятельности</a:t>
          </a:r>
        </a:p>
        <a:p>
          <a:pPr marL="88900" indent="177800" algn="l"/>
          <a:r>
            <a:rPr lang="ru-RU" b="1" dirty="0" smtClean="0">
              <a:solidFill>
                <a:srgbClr val="C00000"/>
              </a:solidFill>
            </a:rPr>
            <a:t>Возрастная адекватность </a:t>
          </a:r>
          <a:r>
            <a:rPr lang="ru-RU" b="1" dirty="0" smtClean="0"/>
            <a:t>дошкольного образования </a:t>
          </a:r>
        </a:p>
        <a:p>
          <a:pPr marL="88900" indent="177800" algn="l"/>
          <a:r>
            <a:rPr lang="ru-RU" b="1" dirty="0" smtClean="0">
              <a:solidFill>
                <a:srgbClr val="C00000"/>
              </a:solidFill>
            </a:rPr>
            <a:t>Учёт этнокультурной ситуации </a:t>
          </a:r>
          <a:r>
            <a:rPr lang="ru-RU" b="1" dirty="0" smtClean="0"/>
            <a:t>развития детей</a:t>
          </a:r>
          <a:endParaRPr lang="ru-RU" b="1" i="1" dirty="0" smtClean="0"/>
        </a:p>
        <a:p>
          <a:pPr algn="ctr"/>
          <a:endParaRPr lang="ru-RU" dirty="0"/>
        </a:p>
      </dgm:t>
    </dgm:pt>
    <dgm:pt modelId="{8A78CBB9-2047-4E1F-BD7E-0524131AD432}" type="parTrans" cxnId="{83ADE9CD-D655-4EBB-94FA-5325FFB8B3AA}">
      <dgm:prSet/>
      <dgm:spPr/>
      <dgm:t>
        <a:bodyPr/>
        <a:lstStyle/>
        <a:p>
          <a:endParaRPr lang="ru-RU"/>
        </a:p>
      </dgm:t>
    </dgm:pt>
    <dgm:pt modelId="{131E2049-0DC9-412F-B917-8400978D1D77}" type="sibTrans" cxnId="{83ADE9CD-D655-4EBB-94FA-5325FFB8B3AA}">
      <dgm:prSet/>
      <dgm:spPr/>
      <dgm:t>
        <a:bodyPr/>
        <a:lstStyle/>
        <a:p>
          <a:endParaRPr lang="ru-RU"/>
        </a:p>
      </dgm:t>
    </dgm:pt>
    <dgm:pt modelId="{FB334DC0-DC2C-44E8-942E-A8F24E0D2FAF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</a:rPr>
            <a:t>Целевой раздел ПООП</a:t>
          </a:r>
          <a:endParaRPr lang="ru-RU" sz="1600" dirty="0">
            <a:solidFill>
              <a:schemeClr val="tx1"/>
            </a:solidFill>
          </a:endParaRPr>
        </a:p>
      </dgm:t>
    </dgm:pt>
    <dgm:pt modelId="{0560EDBD-9D08-4591-A6CE-C96EC5E4BEFA}" type="sibTrans" cxnId="{BC141313-6265-4390-879A-FDD210DCA666}">
      <dgm:prSet/>
      <dgm:spPr/>
      <dgm:t>
        <a:bodyPr/>
        <a:lstStyle/>
        <a:p>
          <a:endParaRPr lang="ru-RU"/>
        </a:p>
      </dgm:t>
    </dgm:pt>
    <dgm:pt modelId="{9A288AAC-B1C7-4FBA-BBC2-F001ED159661}" type="parTrans" cxnId="{BC141313-6265-4390-879A-FDD210DCA666}">
      <dgm:prSet/>
      <dgm:spPr/>
      <dgm:t>
        <a:bodyPr/>
        <a:lstStyle/>
        <a:p>
          <a:endParaRPr lang="ru-RU"/>
        </a:p>
      </dgm:t>
    </dgm:pt>
    <dgm:pt modelId="{27ABD587-D98F-4CD5-B1C0-3AA46E9848F0}" type="pres">
      <dgm:prSet presAssocID="{8C9320BE-CA3B-4EFC-82E0-A2F8568BAF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92B473F-4AA2-4458-BCA3-1CF94C647B86}" type="pres">
      <dgm:prSet presAssocID="{FAC74311-D9A3-4C07-B15E-699A0F96BA62}" presName="hierRoot1" presStyleCnt="0">
        <dgm:presLayoutVars>
          <dgm:hierBranch val="init"/>
        </dgm:presLayoutVars>
      </dgm:prSet>
      <dgm:spPr/>
    </dgm:pt>
    <dgm:pt modelId="{2E814333-1268-41F9-BBFB-BDEBF964DA4A}" type="pres">
      <dgm:prSet presAssocID="{FAC74311-D9A3-4C07-B15E-699A0F96BA62}" presName="rootComposite1" presStyleCnt="0"/>
      <dgm:spPr/>
    </dgm:pt>
    <dgm:pt modelId="{50849784-FAA8-4DE2-94DC-0E34040B3563}" type="pres">
      <dgm:prSet presAssocID="{FAC74311-D9A3-4C07-B15E-699A0F96BA62}" presName="rootText1" presStyleLbl="node0" presStyleIdx="0" presStyleCnt="2" custScaleX="160609" custScaleY="61869" custLinFactNeighborX="356" custLinFactNeighborY="-224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EAE149-2C39-48F2-9277-6CE1BD3D37AF}" type="pres">
      <dgm:prSet presAssocID="{FAC74311-D9A3-4C07-B15E-699A0F96BA6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0320CC0-E981-437F-8887-68EFA9374197}" type="pres">
      <dgm:prSet presAssocID="{FAC74311-D9A3-4C07-B15E-699A0F96BA62}" presName="hierChild2" presStyleCnt="0"/>
      <dgm:spPr/>
    </dgm:pt>
    <dgm:pt modelId="{A6A7FEFB-3D6E-4F2E-9509-AC769E05972F}" type="pres">
      <dgm:prSet presAssocID="{E92FE523-37CE-4836-A9A3-52A4E082EA07}" presName="Name37" presStyleLbl="parChTrans1D2" presStyleIdx="0" presStyleCnt="3"/>
      <dgm:spPr/>
      <dgm:t>
        <a:bodyPr/>
        <a:lstStyle/>
        <a:p>
          <a:endParaRPr lang="ru-RU"/>
        </a:p>
      </dgm:t>
    </dgm:pt>
    <dgm:pt modelId="{06C41454-E2FA-45A5-A989-D9D57F566469}" type="pres">
      <dgm:prSet presAssocID="{7E74AEF3-0DEE-4CAC-98F4-BB9625C67B45}" presName="hierRoot2" presStyleCnt="0">
        <dgm:presLayoutVars>
          <dgm:hierBranch val="init"/>
        </dgm:presLayoutVars>
      </dgm:prSet>
      <dgm:spPr/>
    </dgm:pt>
    <dgm:pt modelId="{AF3F5E56-0076-42ED-BD25-A301833D09A9}" type="pres">
      <dgm:prSet presAssocID="{7E74AEF3-0DEE-4CAC-98F4-BB9625C67B45}" presName="rootComposite" presStyleCnt="0"/>
      <dgm:spPr/>
    </dgm:pt>
    <dgm:pt modelId="{DAA5932B-B9D9-455F-8883-20ACA90A6CE9}" type="pres">
      <dgm:prSet presAssocID="{7E74AEF3-0DEE-4CAC-98F4-BB9625C67B45}" presName="rootText" presStyleLbl="node2" presStyleIdx="0" presStyleCnt="3" custScaleY="49151" custLinFactNeighborX="-41" custLinFactNeighborY="-363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6B7298-C93C-422E-81A7-C1DBDD39B3C2}" type="pres">
      <dgm:prSet presAssocID="{7E74AEF3-0DEE-4CAC-98F4-BB9625C67B45}" presName="rootConnector" presStyleLbl="node2" presStyleIdx="0" presStyleCnt="3"/>
      <dgm:spPr/>
      <dgm:t>
        <a:bodyPr/>
        <a:lstStyle/>
        <a:p>
          <a:endParaRPr lang="ru-RU"/>
        </a:p>
      </dgm:t>
    </dgm:pt>
    <dgm:pt modelId="{6F1F706D-7A39-4E13-BC42-966567F0F717}" type="pres">
      <dgm:prSet presAssocID="{7E74AEF3-0DEE-4CAC-98F4-BB9625C67B45}" presName="hierChild4" presStyleCnt="0"/>
      <dgm:spPr/>
    </dgm:pt>
    <dgm:pt modelId="{CF07F3AE-1521-40E0-94AF-7006751195FB}" type="pres">
      <dgm:prSet presAssocID="{7E74AEF3-0DEE-4CAC-98F4-BB9625C67B45}" presName="hierChild5" presStyleCnt="0"/>
      <dgm:spPr/>
    </dgm:pt>
    <dgm:pt modelId="{86397743-7799-48AE-83D9-5568A00FB63C}" type="pres">
      <dgm:prSet presAssocID="{5ADEC7E6-C2CB-4FA0-ABC4-9058F62FC792}" presName="Name111" presStyleLbl="parChTrans1D3" presStyleIdx="0" presStyleCnt="3"/>
      <dgm:spPr/>
      <dgm:t>
        <a:bodyPr/>
        <a:lstStyle/>
        <a:p>
          <a:endParaRPr lang="ru-RU"/>
        </a:p>
      </dgm:t>
    </dgm:pt>
    <dgm:pt modelId="{ACF0F602-28E8-44A8-92BC-743F107C1280}" type="pres">
      <dgm:prSet presAssocID="{673FD68B-A9A5-45B3-B19D-BF657F3256C5}" presName="hierRoot3" presStyleCnt="0">
        <dgm:presLayoutVars>
          <dgm:hierBranch val="init"/>
        </dgm:presLayoutVars>
      </dgm:prSet>
      <dgm:spPr/>
    </dgm:pt>
    <dgm:pt modelId="{5BE89C5D-8B1C-4FDF-9F2B-F070C1BFBDF4}" type="pres">
      <dgm:prSet presAssocID="{673FD68B-A9A5-45B3-B19D-BF657F3256C5}" presName="rootComposite3" presStyleCnt="0"/>
      <dgm:spPr/>
    </dgm:pt>
    <dgm:pt modelId="{22F1F03B-28C4-4AED-8FDB-C0AFC1C0D7FE}" type="pres">
      <dgm:prSet presAssocID="{673FD68B-A9A5-45B3-B19D-BF657F3256C5}" presName="rootText3" presStyleLbl="asst2" presStyleIdx="0" presStyleCnt="3" custScaleX="153960" custScaleY="459712" custLinFactNeighborX="-190" custLinFactNeighborY="-64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CB09AE-AE78-42D0-9E49-7CEAF1600914}" type="pres">
      <dgm:prSet presAssocID="{673FD68B-A9A5-45B3-B19D-BF657F3256C5}" presName="rootConnector3" presStyleLbl="asst2" presStyleIdx="0" presStyleCnt="3"/>
      <dgm:spPr/>
      <dgm:t>
        <a:bodyPr/>
        <a:lstStyle/>
        <a:p>
          <a:endParaRPr lang="ru-RU"/>
        </a:p>
      </dgm:t>
    </dgm:pt>
    <dgm:pt modelId="{10A69A36-E0EB-473D-9951-1F9E0FC33FA5}" type="pres">
      <dgm:prSet presAssocID="{673FD68B-A9A5-45B3-B19D-BF657F3256C5}" presName="hierChild6" presStyleCnt="0"/>
      <dgm:spPr/>
    </dgm:pt>
    <dgm:pt modelId="{EA73BFA4-9514-4C55-8D9D-9335F12B2F30}" type="pres">
      <dgm:prSet presAssocID="{673FD68B-A9A5-45B3-B19D-BF657F3256C5}" presName="hierChild7" presStyleCnt="0"/>
      <dgm:spPr/>
    </dgm:pt>
    <dgm:pt modelId="{0D4EBA1A-F48C-4FFB-A0C7-0FE50209054C}" type="pres">
      <dgm:prSet presAssocID="{0C2843A8-B60F-4A61-9A6B-FACEF6D41301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FBBAED2-86D9-4187-B529-83D9DA8B0A52}" type="pres">
      <dgm:prSet presAssocID="{29DB0514-DC98-40ED-957D-E2536B858E02}" presName="hierRoot2" presStyleCnt="0">
        <dgm:presLayoutVars>
          <dgm:hierBranch val="init"/>
        </dgm:presLayoutVars>
      </dgm:prSet>
      <dgm:spPr/>
    </dgm:pt>
    <dgm:pt modelId="{D608E89B-A5CF-477F-AB33-D9A02B0693D1}" type="pres">
      <dgm:prSet presAssocID="{29DB0514-DC98-40ED-957D-E2536B858E02}" presName="rootComposite" presStyleCnt="0"/>
      <dgm:spPr/>
    </dgm:pt>
    <dgm:pt modelId="{E89891BC-C5CD-4932-AC68-8784813229AE}" type="pres">
      <dgm:prSet presAssocID="{29DB0514-DC98-40ED-957D-E2536B858E02}" presName="rootText" presStyleLbl="node2" presStyleIdx="1" presStyleCnt="3" custScaleX="151686" custScaleY="643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3963D2-9B26-4F7D-B4A7-3000EDA5FAC2}" type="pres">
      <dgm:prSet presAssocID="{29DB0514-DC98-40ED-957D-E2536B858E02}" presName="rootConnector" presStyleLbl="node2" presStyleIdx="1" presStyleCnt="3"/>
      <dgm:spPr/>
      <dgm:t>
        <a:bodyPr/>
        <a:lstStyle/>
        <a:p>
          <a:endParaRPr lang="ru-RU"/>
        </a:p>
      </dgm:t>
    </dgm:pt>
    <dgm:pt modelId="{66866186-803F-4FD5-A6AF-9EC1AC219BAA}" type="pres">
      <dgm:prSet presAssocID="{29DB0514-DC98-40ED-957D-E2536B858E02}" presName="hierChild4" presStyleCnt="0"/>
      <dgm:spPr/>
    </dgm:pt>
    <dgm:pt modelId="{BEEFD74F-6B92-4B3F-A26A-E9A10DCC9B8B}" type="pres">
      <dgm:prSet presAssocID="{29DB0514-DC98-40ED-957D-E2536B858E02}" presName="hierChild5" presStyleCnt="0"/>
      <dgm:spPr/>
    </dgm:pt>
    <dgm:pt modelId="{ED4BDF6E-A59C-4259-AECA-6E4F37BD4F87}" type="pres">
      <dgm:prSet presAssocID="{4386B2CA-3A28-4AC0-A8AB-8D30DAE55E09}" presName="Name111" presStyleLbl="parChTrans1D3" presStyleIdx="1" presStyleCnt="3"/>
      <dgm:spPr/>
      <dgm:t>
        <a:bodyPr/>
        <a:lstStyle/>
        <a:p>
          <a:endParaRPr lang="ru-RU"/>
        </a:p>
      </dgm:t>
    </dgm:pt>
    <dgm:pt modelId="{4778770F-01C4-47B2-BB9B-A9048AB7AFF5}" type="pres">
      <dgm:prSet presAssocID="{731E8DA1-1FD2-41A1-9EAB-AD88AD4356AD}" presName="hierRoot3" presStyleCnt="0">
        <dgm:presLayoutVars>
          <dgm:hierBranch val="init"/>
        </dgm:presLayoutVars>
      </dgm:prSet>
      <dgm:spPr/>
    </dgm:pt>
    <dgm:pt modelId="{B813FA32-D7B7-4CDB-9CB3-F13249C67939}" type="pres">
      <dgm:prSet presAssocID="{731E8DA1-1FD2-41A1-9EAB-AD88AD4356AD}" presName="rootComposite3" presStyleCnt="0"/>
      <dgm:spPr/>
    </dgm:pt>
    <dgm:pt modelId="{1DAA1BA6-9A11-4C38-ABA4-38D0372B51F4}" type="pres">
      <dgm:prSet presAssocID="{731E8DA1-1FD2-41A1-9EAB-AD88AD4356AD}" presName="rootText3" presStyleLbl="asst2" presStyleIdx="1" presStyleCnt="3" custScaleX="126436" custScaleY="445464" custLinFactNeighborX="2398" custLinFactNeighborY="-78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B43660-6690-453B-8594-EB080495D05C}" type="pres">
      <dgm:prSet presAssocID="{731E8DA1-1FD2-41A1-9EAB-AD88AD4356AD}" presName="rootConnector3" presStyleLbl="asst2" presStyleIdx="1" presStyleCnt="3"/>
      <dgm:spPr/>
      <dgm:t>
        <a:bodyPr/>
        <a:lstStyle/>
        <a:p>
          <a:endParaRPr lang="ru-RU"/>
        </a:p>
      </dgm:t>
    </dgm:pt>
    <dgm:pt modelId="{376CE99A-3AE4-437B-AB97-DF1D76804A3D}" type="pres">
      <dgm:prSet presAssocID="{731E8DA1-1FD2-41A1-9EAB-AD88AD4356AD}" presName="hierChild6" presStyleCnt="0"/>
      <dgm:spPr/>
    </dgm:pt>
    <dgm:pt modelId="{090090AE-96DF-4437-806B-0B1EAB121861}" type="pres">
      <dgm:prSet presAssocID="{731E8DA1-1FD2-41A1-9EAB-AD88AD4356AD}" presName="hierChild7" presStyleCnt="0"/>
      <dgm:spPr/>
    </dgm:pt>
    <dgm:pt modelId="{B631C775-6729-418A-A2C6-BD0AA964CB2A}" type="pres">
      <dgm:prSet presAssocID="{8A78CBB9-2047-4E1F-BD7E-0524131AD432}" presName="Name111" presStyleLbl="parChTrans1D3" presStyleIdx="2" presStyleCnt="3"/>
      <dgm:spPr/>
      <dgm:t>
        <a:bodyPr/>
        <a:lstStyle/>
        <a:p>
          <a:endParaRPr lang="ru-RU"/>
        </a:p>
      </dgm:t>
    </dgm:pt>
    <dgm:pt modelId="{AED2FBC3-3EAA-43FB-9AD2-152217BB5620}" type="pres">
      <dgm:prSet presAssocID="{54DD4094-0D10-41E2-AAD1-B13727E08774}" presName="hierRoot3" presStyleCnt="0">
        <dgm:presLayoutVars>
          <dgm:hierBranch val="init"/>
        </dgm:presLayoutVars>
      </dgm:prSet>
      <dgm:spPr/>
    </dgm:pt>
    <dgm:pt modelId="{4C283BA5-8B16-4415-82AB-53E196DA5F13}" type="pres">
      <dgm:prSet presAssocID="{54DD4094-0D10-41E2-AAD1-B13727E08774}" presName="rootComposite3" presStyleCnt="0"/>
      <dgm:spPr/>
    </dgm:pt>
    <dgm:pt modelId="{5BF394D3-8ECC-4E9B-918E-20C6EE237138}" type="pres">
      <dgm:prSet presAssocID="{54DD4094-0D10-41E2-AAD1-B13727E08774}" presName="rootText3" presStyleLbl="asst2" presStyleIdx="2" presStyleCnt="3" custScaleX="230417" custScaleY="446228" custLinFactNeighborX="3320" custLinFactNeighborY="-16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3DE3B3-3BFF-43D4-923F-1CE68A14DA08}" type="pres">
      <dgm:prSet presAssocID="{54DD4094-0D10-41E2-AAD1-B13727E08774}" presName="rootConnector3" presStyleLbl="asst2" presStyleIdx="2" presStyleCnt="3"/>
      <dgm:spPr/>
      <dgm:t>
        <a:bodyPr/>
        <a:lstStyle/>
        <a:p>
          <a:endParaRPr lang="ru-RU"/>
        </a:p>
      </dgm:t>
    </dgm:pt>
    <dgm:pt modelId="{7C7CADF5-9A57-48F2-B99C-EDB98658395A}" type="pres">
      <dgm:prSet presAssocID="{54DD4094-0D10-41E2-AAD1-B13727E08774}" presName="hierChild6" presStyleCnt="0"/>
      <dgm:spPr/>
    </dgm:pt>
    <dgm:pt modelId="{32E1E7E8-A017-491E-8B05-0E5A3F4F83BC}" type="pres">
      <dgm:prSet presAssocID="{54DD4094-0D10-41E2-AAD1-B13727E08774}" presName="hierChild7" presStyleCnt="0"/>
      <dgm:spPr/>
    </dgm:pt>
    <dgm:pt modelId="{9C40914C-2010-46B0-823C-BBA0253A26DC}" type="pres">
      <dgm:prSet presAssocID="{180D02A7-554E-4390-8B5A-EA09F05F679C}" presName="Name37" presStyleLbl="parChTrans1D2" presStyleIdx="2" presStyleCnt="3"/>
      <dgm:spPr/>
      <dgm:t>
        <a:bodyPr/>
        <a:lstStyle/>
        <a:p>
          <a:endParaRPr lang="ru-RU"/>
        </a:p>
      </dgm:t>
    </dgm:pt>
    <dgm:pt modelId="{438455BD-A58E-416B-B98C-62BC565BA63B}" type="pres">
      <dgm:prSet presAssocID="{05CEE1CA-3049-4EC3-83D3-47F2C36D07BC}" presName="hierRoot2" presStyleCnt="0">
        <dgm:presLayoutVars>
          <dgm:hierBranch val="init"/>
        </dgm:presLayoutVars>
      </dgm:prSet>
      <dgm:spPr/>
    </dgm:pt>
    <dgm:pt modelId="{47523BB3-5EEC-4750-944C-ECF09768D8C2}" type="pres">
      <dgm:prSet presAssocID="{05CEE1CA-3049-4EC3-83D3-47F2C36D07BC}" presName="rootComposite" presStyleCnt="0"/>
      <dgm:spPr/>
    </dgm:pt>
    <dgm:pt modelId="{32B62AAA-DEAB-46FB-A064-E7B1BD4AB04E}" type="pres">
      <dgm:prSet presAssocID="{05CEE1CA-3049-4EC3-83D3-47F2C36D07BC}" presName="rootText" presStyleLbl="node2" presStyleIdx="2" presStyleCnt="3" custScaleX="162250" custScaleY="643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1CFA66-D222-4DD6-827B-A1DF396E8BA8}" type="pres">
      <dgm:prSet presAssocID="{05CEE1CA-3049-4EC3-83D3-47F2C36D07BC}" presName="rootConnector" presStyleLbl="node2" presStyleIdx="2" presStyleCnt="3"/>
      <dgm:spPr/>
      <dgm:t>
        <a:bodyPr/>
        <a:lstStyle/>
        <a:p>
          <a:endParaRPr lang="ru-RU"/>
        </a:p>
      </dgm:t>
    </dgm:pt>
    <dgm:pt modelId="{30D00A45-A1D4-415D-9B96-CF23CA613164}" type="pres">
      <dgm:prSet presAssocID="{05CEE1CA-3049-4EC3-83D3-47F2C36D07BC}" presName="hierChild4" presStyleCnt="0"/>
      <dgm:spPr/>
    </dgm:pt>
    <dgm:pt modelId="{D305DBED-2CA9-4E86-97DF-929DEA8AB341}" type="pres">
      <dgm:prSet presAssocID="{05CEE1CA-3049-4EC3-83D3-47F2C36D07BC}" presName="hierChild5" presStyleCnt="0"/>
      <dgm:spPr/>
    </dgm:pt>
    <dgm:pt modelId="{B4C97C03-44A5-4334-9E24-41EFC867B4E3}" type="pres">
      <dgm:prSet presAssocID="{FAC74311-D9A3-4C07-B15E-699A0F96BA62}" presName="hierChild3" presStyleCnt="0"/>
      <dgm:spPr/>
    </dgm:pt>
    <dgm:pt modelId="{CFD44187-EAD7-467B-90AA-0120113B73DF}" type="pres">
      <dgm:prSet presAssocID="{FB334DC0-DC2C-44E8-942E-A8F24E0D2FAF}" presName="hierRoot1" presStyleCnt="0">
        <dgm:presLayoutVars>
          <dgm:hierBranch val="init"/>
        </dgm:presLayoutVars>
      </dgm:prSet>
      <dgm:spPr/>
    </dgm:pt>
    <dgm:pt modelId="{E8A11D8D-D06D-4154-8BDC-4EE9649CE29C}" type="pres">
      <dgm:prSet presAssocID="{FB334DC0-DC2C-44E8-942E-A8F24E0D2FAF}" presName="rootComposite1" presStyleCnt="0"/>
      <dgm:spPr/>
    </dgm:pt>
    <dgm:pt modelId="{9485AFFC-50EB-4227-B40A-74BA6A0FA1D8}" type="pres">
      <dgm:prSet presAssocID="{FB334DC0-DC2C-44E8-942E-A8F24E0D2FAF}" presName="rootText1" presStyleLbl="node0" presStyleIdx="1" presStyleCnt="2" custScaleX="164662" custScaleY="41440" custLinFactX="-125115" custLinFactNeighborX="-200000" custLinFactNeighborY="-673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6020E4-C046-47A8-B4CA-E59671A34DE8}" type="pres">
      <dgm:prSet presAssocID="{FB334DC0-DC2C-44E8-942E-A8F24E0D2FA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BAB51BA-6E4D-4AB3-9E20-ECEAAD1268DC}" type="pres">
      <dgm:prSet presAssocID="{FB334DC0-DC2C-44E8-942E-A8F24E0D2FAF}" presName="hierChild2" presStyleCnt="0"/>
      <dgm:spPr/>
    </dgm:pt>
    <dgm:pt modelId="{98FC8722-4349-4F5C-A4A5-603CB9EA86DD}" type="pres">
      <dgm:prSet presAssocID="{FB334DC0-DC2C-44E8-942E-A8F24E0D2FAF}" presName="hierChild3" presStyleCnt="0"/>
      <dgm:spPr/>
    </dgm:pt>
  </dgm:ptLst>
  <dgm:cxnLst>
    <dgm:cxn modelId="{9E2F9C85-35F6-4898-BB9A-E877ED46458F}" type="presOf" srcId="{FB334DC0-DC2C-44E8-942E-A8F24E0D2FAF}" destId="{756020E4-C046-47A8-B4CA-E59671A34DE8}" srcOrd="1" destOrd="0" presId="urn:microsoft.com/office/officeart/2005/8/layout/orgChart1"/>
    <dgm:cxn modelId="{4C85F840-B8E9-4E7E-B805-C4AD41B0A2C8}" type="presOf" srcId="{7E74AEF3-0DEE-4CAC-98F4-BB9625C67B45}" destId="{DD6B7298-C93C-422E-81A7-C1DBDD39B3C2}" srcOrd="1" destOrd="0" presId="urn:microsoft.com/office/officeart/2005/8/layout/orgChart1"/>
    <dgm:cxn modelId="{82D2A00E-F0A8-4DCD-8ABC-5D1CFCF28FAD}" type="presOf" srcId="{731E8DA1-1FD2-41A1-9EAB-AD88AD4356AD}" destId="{1BB43660-6690-453B-8594-EB080495D05C}" srcOrd="1" destOrd="0" presId="urn:microsoft.com/office/officeart/2005/8/layout/orgChart1"/>
    <dgm:cxn modelId="{AC14CF08-B5AC-492E-9662-C6F112A3DEE6}" type="presOf" srcId="{4386B2CA-3A28-4AC0-A8AB-8D30DAE55E09}" destId="{ED4BDF6E-A59C-4259-AECA-6E4F37BD4F87}" srcOrd="0" destOrd="0" presId="urn:microsoft.com/office/officeart/2005/8/layout/orgChart1"/>
    <dgm:cxn modelId="{A44AB5A2-EBA3-4B16-BA9D-A6C9122C5973}" srcId="{FAC74311-D9A3-4C07-B15E-699A0F96BA62}" destId="{29DB0514-DC98-40ED-957D-E2536B858E02}" srcOrd="1" destOrd="0" parTransId="{0C2843A8-B60F-4A61-9A6B-FACEF6D41301}" sibTransId="{9353AC21-1BAD-4EE6-A59B-FF1ACBB12C65}"/>
    <dgm:cxn modelId="{85EE79FD-948C-431B-8593-3970D5AB73F6}" srcId="{FAC74311-D9A3-4C07-B15E-699A0F96BA62}" destId="{05CEE1CA-3049-4EC3-83D3-47F2C36D07BC}" srcOrd="2" destOrd="0" parTransId="{180D02A7-554E-4390-8B5A-EA09F05F679C}" sibTransId="{3321CD45-7F84-409A-A7D8-132BDDD7F359}"/>
    <dgm:cxn modelId="{E7F15E67-6ACB-4059-AEB3-B966DC4B7192}" type="presOf" srcId="{8C9320BE-CA3B-4EFC-82E0-A2F8568BAF81}" destId="{27ABD587-D98F-4CD5-B1C0-3AA46E9848F0}" srcOrd="0" destOrd="0" presId="urn:microsoft.com/office/officeart/2005/8/layout/orgChart1"/>
    <dgm:cxn modelId="{5897CFC2-F242-4FFD-981B-36A12AA4BED0}" type="presOf" srcId="{5ADEC7E6-C2CB-4FA0-ABC4-9058F62FC792}" destId="{86397743-7799-48AE-83D9-5568A00FB63C}" srcOrd="0" destOrd="0" presId="urn:microsoft.com/office/officeart/2005/8/layout/orgChart1"/>
    <dgm:cxn modelId="{87B3A362-149A-4F7D-B099-A37C92CDF29C}" type="presOf" srcId="{E92FE523-37CE-4836-A9A3-52A4E082EA07}" destId="{A6A7FEFB-3D6E-4F2E-9509-AC769E05972F}" srcOrd="0" destOrd="0" presId="urn:microsoft.com/office/officeart/2005/8/layout/orgChart1"/>
    <dgm:cxn modelId="{312F0209-74D3-4BF6-A6A1-410D5FFE9153}" type="presOf" srcId="{673FD68B-A9A5-45B3-B19D-BF657F3256C5}" destId="{E3CB09AE-AE78-42D0-9E49-7CEAF1600914}" srcOrd="1" destOrd="0" presId="urn:microsoft.com/office/officeart/2005/8/layout/orgChart1"/>
    <dgm:cxn modelId="{83ADE9CD-D655-4EBB-94FA-5325FFB8B3AA}" srcId="{29DB0514-DC98-40ED-957D-E2536B858E02}" destId="{54DD4094-0D10-41E2-AAD1-B13727E08774}" srcOrd="1" destOrd="0" parTransId="{8A78CBB9-2047-4E1F-BD7E-0524131AD432}" sibTransId="{131E2049-0DC9-412F-B917-8400978D1D77}"/>
    <dgm:cxn modelId="{F839690E-38DA-4599-BE33-9CEC5CA8F0F6}" type="presOf" srcId="{FB334DC0-DC2C-44E8-942E-A8F24E0D2FAF}" destId="{9485AFFC-50EB-4227-B40A-74BA6A0FA1D8}" srcOrd="0" destOrd="0" presId="urn:microsoft.com/office/officeart/2005/8/layout/orgChart1"/>
    <dgm:cxn modelId="{C6CD9A19-8755-45C2-82C9-EB57D1255AF5}" type="presOf" srcId="{05CEE1CA-3049-4EC3-83D3-47F2C36D07BC}" destId="{2E1CFA66-D222-4DD6-827B-A1DF396E8BA8}" srcOrd="1" destOrd="0" presId="urn:microsoft.com/office/officeart/2005/8/layout/orgChart1"/>
    <dgm:cxn modelId="{0F6C41DE-046A-499B-B280-302F2A5BF194}" type="presOf" srcId="{05CEE1CA-3049-4EC3-83D3-47F2C36D07BC}" destId="{32B62AAA-DEAB-46FB-A064-E7B1BD4AB04E}" srcOrd="0" destOrd="0" presId="urn:microsoft.com/office/officeart/2005/8/layout/orgChart1"/>
    <dgm:cxn modelId="{2A8569DE-4311-4514-B878-9ABA6A304B93}" srcId="{FAC74311-D9A3-4C07-B15E-699A0F96BA62}" destId="{7E74AEF3-0DEE-4CAC-98F4-BB9625C67B45}" srcOrd="0" destOrd="0" parTransId="{E92FE523-37CE-4836-A9A3-52A4E082EA07}" sibTransId="{BF62C8A4-CB38-4724-A96D-F16A381D0BFB}"/>
    <dgm:cxn modelId="{5190BF51-9264-43C0-A622-04E3B55F25EF}" type="presOf" srcId="{731E8DA1-1FD2-41A1-9EAB-AD88AD4356AD}" destId="{1DAA1BA6-9A11-4C38-ABA4-38D0372B51F4}" srcOrd="0" destOrd="0" presId="urn:microsoft.com/office/officeart/2005/8/layout/orgChart1"/>
    <dgm:cxn modelId="{83DC88A9-5566-484A-B3C1-6AF0E888B4CC}" srcId="{7E74AEF3-0DEE-4CAC-98F4-BB9625C67B45}" destId="{673FD68B-A9A5-45B3-B19D-BF657F3256C5}" srcOrd="0" destOrd="0" parTransId="{5ADEC7E6-C2CB-4FA0-ABC4-9058F62FC792}" sibTransId="{847D6286-BC17-4090-8348-925ED37C5F30}"/>
    <dgm:cxn modelId="{0FB634D1-0E57-4E00-B84F-4C0C52B6EBAB}" srcId="{8C9320BE-CA3B-4EFC-82E0-A2F8568BAF81}" destId="{FAC74311-D9A3-4C07-B15E-699A0F96BA62}" srcOrd="0" destOrd="0" parTransId="{FF93645C-5584-44EC-8CDA-4D6656FDBDBD}" sibTransId="{42DFFA0D-193E-4EBA-AD84-B806060F1FA7}"/>
    <dgm:cxn modelId="{DCD29FDC-02DD-4038-8B37-3DA9D87944A8}" srcId="{29DB0514-DC98-40ED-957D-E2536B858E02}" destId="{731E8DA1-1FD2-41A1-9EAB-AD88AD4356AD}" srcOrd="0" destOrd="0" parTransId="{4386B2CA-3A28-4AC0-A8AB-8D30DAE55E09}" sibTransId="{978EA5F9-7AD1-4763-A4BB-E949EA433966}"/>
    <dgm:cxn modelId="{345752CC-FCCA-4F91-B5F1-210961B350A2}" type="presOf" srcId="{673FD68B-A9A5-45B3-B19D-BF657F3256C5}" destId="{22F1F03B-28C4-4AED-8FDB-C0AFC1C0D7FE}" srcOrd="0" destOrd="0" presId="urn:microsoft.com/office/officeart/2005/8/layout/orgChart1"/>
    <dgm:cxn modelId="{59F39A25-237A-4D2C-9527-D9B3547D1A71}" type="presOf" srcId="{180D02A7-554E-4390-8B5A-EA09F05F679C}" destId="{9C40914C-2010-46B0-823C-BBA0253A26DC}" srcOrd="0" destOrd="0" presId="urn:microsoft.com/office/officeart/2005/8/layout/orgChart1"/>
    <dgm:cxn modelId="{9F3F9E4A-CEE4-4D81-A2A4-A4B0531C2735}" type="presOf" srcId="{FAC74311-D9A3-4C07-B15E-699A0F96BA62}" destId="{B5EAE149-2C39-48F2-9277-6CE1BD3D37AF}" srcOrd="1" destOrd="0" presId="urn:microsoft.com/office/officeart/2005/8/layout/orgChart1"/>
    <dgm:cxn modelId="{D846F94C-E291-49FD-B59D-043C6B7F57F9}" type="presOf" srcId="{54DD4094-0D10-41E2-AAD1-B13727E08774}" destId="{613DE3B3-3BFF-43D4-923F-1CE68A14DA08}" srcOrd="1" destOrd="0" presId="urn:microsoft.com/office/officeart/2005/8/layout/orgChart1"/>
    <dgm:cxn modelId="{DFB40F1F-6AD8-4942-A2A3-91810ADFBE9C}" type="presOf" srcId="{8A78CBB9-2047-4E1F-BD7E-0524131AD432}" destId="{B631C775-6729-418A-A2C6-BD0AA964CB2A}" srcOrd="0" destOrd="0" presId="urn:microsoft.com/office/officeart/2005/8/layout/orgChart1"/>
    <dgm:cxn modelId="{85F28689-3E24-49F0-AB17-3BB0FCFAE358}" type="presOf" srcId="{0C2843A8-B60F-4A61-9A6B-FACEF6D41301}" destId="{0D4EBA1A-F48C-4FFB-A0C7-0FE50209054C}" srcOrd="0" destOrd="0" presId="urn:microsoft.com/office/officeart/2005/8/layout/orgChart1"/>
    <dgm:cxn modelId="{EF8F2611-FA07-4957-AD3B-2F574E2929F3}" type="presOf" srcId="{7E74AEF3-0DEE-4CAC-98F4-BB9625C67B45}" destId="{DAA5932B-B9D9-455F-8883-20ACA90A6CE9}" srcOrd="0" destOrd="0" presId="urn:microsoft.com/office/officeart/2005/8/layout/orgChart1"/>
    <dgm:cxn modelId="{2024EFB8-1A26-469A-8398-40F98F7B5CED}" type="presOf" srcId="{29DB0514-DC98-40ED-957D-E2536B858E02}" destId="{E89891BC-C5CD-4932-AC68-8784813229AE}" srcOrd="0" destOrd="0" presId="urn:microsoft.com/office/officeart/2005/8/layout/orgChart1"/>
    <dgm:cxn modelId="{BC141313-6265-4390-879A-FDD210DCA666}" srcId="{8C9320BE-CA3B-4EFC-82E0-A2F8568BAF81}" destId="{FB334DC0-DC2C-44E8-942E-A8F24E0D2FAF}" srcOrd="1" destOrd="0" parTransId="{9A288AAC-B1C7-4FBA-BBC2-F001ED159661}" sibTransId="{0560EDBD-9D08-4591-A6CE-C96EC5E4BEFA}"/>
    <dgm:cxn modelId="{5BBACCF9-AD93-4EAD-ADE8-FC0C6375BEFF}" type="presOf" srcId="{FAC74311-D9A3-4C07-B15E-699A0F96BA62}" destId="{50849784-FAA8-4DE2-94DC-0E34040B3563}" srcOrd="0" destOrd="0" presId="urn:microsoft.com/office/officeart/2005/8/layout/orgChart1"/>
    <dgm:cxn modelId="{68FF5EFE-90CF-4332-928B-5A6A3886A7AC}" type="presOf" srcId="{29DB0514-DC98-40ED-957D-E2536B858E02}" destId="{4B3963D2-9B26-4F7D-B4A7-3000EDA5FAC2}" srcOrd="1" destOrd="0" presId="urn:microsoft.com/office/officeart/2005/8/layout/orgChart1"/>
    <dgm:cxn modelId="{98E1997B-DFB4-410D-9626-0756545AA5C9}" type="presOf" srcId="{54DD4094-0D10-41E2-AAD1-B13727E08774}" destId="{5BF394D3-8ECC-4E9B-918E-20C6EE237138}" srcOrd="0" destOrd="0" presId="urn:microsoft.com/office/officeart/2005/8/layout/orgChart1"/>
    <dgm:cxn modelId="{9BC85FE9-9B65-4702-AE07-647BA82BF315}" type="presParOf" srcId="{27ABD587-D98F-4CD5-B1C0-3AA46E9848F0}" destId="{392B473F-4AA2-4458-BCA3-1CF94C647B86}" srcOrd="0" destOrd="0" presId="urn:microsoft.com/office/officeart/2005/8/layout/orgChart1"/>
    <dgm:cxn modelId="{4653690A-1A51-467A-84A6-6E48A39F0064}" type="presParOf" srcId="{392B473F-4AA2-4458-BCA3-1CF94C647B86}" destId="{2E814333-1268-41F9-BBFB-BDEBF964DA4A}" srcOrd="0" destOrd="0" presId="urn:microsoft.com/office/officeart/2005/8/layout/orgChart1"/>
    <dgm:cxn modelId="{864714D7-ABAD-48D1-AC51-272C3ABD1EED}" type="presParOf" srcId="{2E814333-1268-41F9-BBFB-BDEBF964DA4A}" destId="{50849784-FAA8-4DE2-94DC-0E34040B3563}" srcOrd="0" destOrd="0" presId="urn:microsoft.com/office/officeart/2005/8/layout/orgChart1"/>
    <dgm:cxn modelId="{82952DD4-784E-42E8-854B-1F2B226D749E}" type="presParOf" srcId="{2E814333-1268-41F9-BBFB-BDEBF964DA4A}" destId="{B5EAE149-2C39-48F2-9277-6CE1BD3D37AF}" srcOrd="1" destOrd="0" presId="urn:microsoft.com/office/officeart/2005/8/layout/orgChart1"/>
    <dgm:cxn modelId="{C6F2B9FF-E1EC-46E5-84DC-83FB76EC54F2}" type="presParOf" srcId="{392B473F-4AA2-4458-BCA3-1CF94C647B86}" destId="{F0320CC0-E981-437F-8887-68EFA9374197}" srcOrd="1" destOrd="0" presId="urn:microsoft.com/office/officeart/2005/8/layout/orgChart1"/>
    <dgm:cxn modelId="{68B898A5-8A9F-464B-9D62-92C227A0BEA3}" type="presParOf" srcId="{F0320CC0-E981-437F-8887-68EFA9374197}" destId="{A6A7FEFB-3D6E-4F2E-9509-AC769E05972F}" srcOrd="0" destOrd="0" presId="urn:microsoft.com/office/officeart/2005/8/layout/orgChart1"/>
    <dgm:cxn modelId="{0BE9091A-DEB2-4E19-B903-6A81E196748F}" type="presParOf" srcId="{F0320CC0-E981-437F-8887-68EFA9374197}" destId="{06C41454-E2FA-45A5-A989-D9D57F566469}" srcOrd="1" destOrd="0" presId="urn:microsoft.com/office/officeart/2005/8/layout/orgChart1"/>
    <dgm:cxn modelId="{4A3F6DD6-DE69-4A73-B5A1-08BF4862D0A6}" type="presParOf" srcId="{06C41454-E2FA-45A5-A989-D9D57F566469}" destId="{AF3F5E56-0076-42ED-BD25-A301833D09A9}" srcOrd="0" destOrd="0" presId="urn:microsoft.com/office/officeart/2005/8/layout/orgChart1"/>
    <dgm:cxn modelId="{3A54D477-4AD3-4DB0-A0DA-55AD5729E8E2}" type="presParOf" srcId="{AF3F5E56-0076-42ED-BD25-A301833D09A9}" destId="{DAA5932B-B9D9-455F-8883-20ACA90A6CE9}" srcOrd="0" destOrd="0" presId="urn:microsoft.com/office/officeart/2005/8/layout/orgChart1"/>
    <dgm:cxn modelId="{4EE77420-0F83-4B7F-8228-C018C7CFE812}" type="presParOf" srcId="{AF3F5E56-0076-42ED-BD25-A301833D09A9}" destId="{DD6B7298-C93C-422E-81A7-C1DBDD39B3C2}" srcOrd="1" destOrd="0" presId="urn:microsoft.com/office/officeart/2005/8/layout/orgChart1"/>
    <dgm:cxn modelId="{A68225CC-086F-406F-8194-142F6C04FD0B}" type="presParOf" srcId="{06C41454-E2FA-45A5-A989-D9D57F566469}" destId="{6F1F706D-7A39-4E13-BC42-966567F0F717}" srcOrd="1" destOrd="0" presId="urn:microsoft.com/office/officeart/2005/8/layout/orgChart1"/>
    <dgm:cxn modelId="{23B47AAE-2589-49FE-8B74-02B57DBB344B}" type="presParOf" srcId="{06C41454-E2FA-45A5-A989-D9D57F566469}" destId="{CF07F3AE-1521-40E0-94AF-7006751195FB}" srcOrd="2" destOrd="0" presId="urn:microsoft.com/office/officeart/2005/8/layout/orgChart1"/>
    <dgm:cxn modelId="{0846CFAA-45C4-43B5-BBB8-37418D69BD10}" type="presParOf" srcId="{CF07F3AE-1521-40E0-94AF-7006751195FB}" destId="{86397743-7799-48AE-83D9-5568A00FB63C}" srcOrd="0" destOrd="0" presId="urn:microsoft.com/office/officeart/2005/8/layout/orgChart1"/>
    <dgm:cxn modelId="{BCE5FD22-A007-4715-8449-5944BD55AD3F}" type="presParOf" srcId="{CF07F3AE-1521-40E0-94AF-7006751195FB}" destId="{ACF0F602-28E8-44A8-92BC-743F107C1280}" srcOrd="1" destOrd="0" presId="urn:microsoft.com/office/officeart/2005/8/layout/orgChart1"/>
    <dgm:cxn modelId="{AE64DCE3-49AF-47D5-8DDA-DA8303093886}" type="presParOf" srcId="{ACF0F602-28E8-44A8-92BC-743F107C1280}" destId="{5BE89C5D-8B1C-4FDF-9F2B-F070C1BFBDF4}" srcOrd="0" destOrd="0" presId="urn:microsoft.com/office/officeart/2005/8/layout/orgChart1"/>
    <dgm:cxn modelId="{02A6B6CA-10CC-4F43-A2FD-7024AEFF87BE}" type="presParOf" srcId="{5BE89C5D-8B1C-4FDF-9F2B-F070C1BFBDF4}" destId="{22F1F03B-28C4-4AED-8FDB-C0AFC1C0D7FE}" srcOrd="0" destOrd="0" presId="urn:microsoft.com/office/officeart/2005/8/layout/orgChart1"/>
    <dgm:cxn modelId="{377EE3F4-148B-46ED-AA07-2DD861C6B085}" type="presParOf" srcId="{5BE89C5D-8B1C-4FDF-9F2B-F070C1BFBDF4}" destId="{E3CB09AE-AE78-42D0-9E49-7CEAF1600914}" srcOrd="1" destOrd="0" presId="urn:microsoft.com/office/officeart/2005/8/layout/orgChart1"/>
    <dgm:cxn modelId="{80C9023A-3DB4-458C-ACCD-6154F545DD15}" type="presParOf" srcId="{ACF0F602-28E8-44A8-92BC-743F107C1280}" destId="{10A69A36-E0EB-473D-9951-1F9E0FC33FA5}" srcOrd="1" destOrd="0" presId="urn:microsoft.com/office/officeart/2005/8/layout/orgChart1"/>
    <dgm:cxn modelId="{7B84A96C-ADC5-49D4-BFB5-41EE474B44D4}" type="presParOf" srcId="{ACF0F602-28E8-44A8-92BC-743F107C1280}" destId="{EA73BFA4-9514-4C55-8D9D-9335F12B2F30}" srcOrd="2" destOrd="0" presId="urn:microsoft.com/office/officeart/2005/8/layout/orgChart1"/>
    <dgm:cxn modelId="{2AC28199-2EB5-40B4-A7F0-C642CD480806}" type="presParOf" srcId="{F0320CC0-E981-437F-8887-68EFA9374197}" destId="{0D4EBA1A-F48C-4FFB-A0C7-0FE50209054C}" srcOrd="2" destOrd="0" presId="urn:microsoft.com/office/officeart/2005/8/layout/orgChart1"/>
    <dgm:cxn modelId="{246DD63E-44D4-41A1-8F05-3F12FD329815}" type="presParOf" srcId="{F0320CC0-E981-437F-8887-68EFA9374197}" destId="{DFBBAED2-86D9-4187-B529-83D9DA8B0A52}" srcOrd="3" destOrd="0" presId="urn:microsoft.com/office/officeart/2005/8/layout/orgChart1"/>
    <dgm:cxn modelId="{F2E00C95-872E-4F3C-8340-57C46C0DDCC6}" type="presParOf" srcId="{DFBBAED2-86D9-4187-B529-83D9DA8B0A52}" destId="{D608E89B-A5CF-477F-AB33-D9A02B0693D1}" srcOrd="0" destOrd="0" presId="urn:microsoft.com/office/officeart/2005/8/layout/orgChart1"/>
    <dgm:cxn modelId="{97184237-B879-49C7-A155-E73024D0F265}" type="presParOf" srcId="{D608E89B-A5CF-477F-AB33-D9A02B0693D1}" destId="{E89891BC-C5CD-4932-AC68-8784813229AE}" srcOrd="0" destOrd="0" presId="urn:microsoft.com/office/officeart/2005/8/layout/orgChart1"/>
    <dgm:cxn modelId="{BC52E768-F720-449C-A01A-C204C71A6137}" type="presParOf" srcId="{D608E89B-A5CF-477F-AB33-D9A02B0693D1}" destId="{4B3963D2-9B26-4F7D-B4A7-3000EDA5FAC2}" srcOrd="1" destOrd="0" presId="urn:microsoft.com/office/officeart/2005/8/layout/orgChart1"/>
    <dgm:cxn modelId="{BD989ACE-97C0-405E-99A1-76988C8DCC97}" type="presParOf" srcId="{DFBBAED2-86D9-4187-B529-83D9DA8B0A52}" destId="{66866186-803F-4FD5-A6AF-9EC1AC219BAA}" srcOrd="1" destOrd="0" presId="urn:microsoft.com/office/officeart/2005/8/layout/orgChart1"/>
    <dgm:cxn modelId="{0E13B281-744B-4B0A-B06F-161E2460257D}" type="presParOf" srcId="{DFBBAED2-86D9-4187-B529-83D9DA8B0A52}" destId="{BEEFD74F-6B92-4B3F-A26A-E9A10DCC9B8B}" srcOrd="2" destOrd="0" presId="urn:microsoft.com/office/officeart/2005/8/layout/orgChart1"/>
    <dgm:cxn modelId="{0404E3D3-98E4-4739-81E2-44D2280A0827}" type="presParOf" srcId="{BEEFD74F-6B92-4B3F-A26A-E9A10DCC9B8B}" destId="{ED4BDF6E-A59C-4259-AECA-6E4F37BD4F87}" srcOrd="0" destOrd="0" presId="urn:microsoft.com/office/officeart/2005/8/layout/orgChart1"/>
    <dgm:cxn modelId="{DF7B49F2-0933-44E0-A1BD-3B96501321F1}" type="presParOf" srcId="{BEEFD74F-6B92-4B3F-A26A-E9A10DCC9B8B}" destId="{4778770F-01C4-47B2-BB9B-A9048AB7AFF5}" srcOrd="1" destOrd="0" presId="urn:microsoft.com/office/officeart/2005/8/layout/orgChart1"/>
    <dgm:cxn modelId="{A82676B1-81E2-4CFC-AF2D-E91BAE2E5E55}" type="presParOf" srcId="{4778770F-01C4-47B2-BB9B-A9048AB7AFF5}" destId="{B813FA32-D7B7-4CDB-9CB3-F13249C67939}" srcOrd="0" destOrd="0" presId="urn:microsoft.com/office/officeart/2005/8/layout/orgChart1"/>
    <dgm:cxn modelId="{DB5F4D64-326B-46BE-8580-9D993C341D23}" type="presParOf" srcId="{B813FA32-D7B7-4CDB-9CB3-F13249C67939}" destId="{1DAA1BA6-9A11-4C38-ABA4-38D0372B51F4}" srcOrd="0" destOrd="0" presId="urn:microsoft.com/office/officeart/2005/8/layout/orgChart1"/>
    <dgm:cxn modelId="{16E8B55F-1A83-41E4-9C24-E71907C79501}" type="presParOf" srcId="{B813FA32-D7B7-4CDB-9CB3-F13249C67939}" destId="{1BB43660-6690-453B-8594-EB080495D05C}" srcOrd="1" destOrd="0" presId="urn:microsoft.com/office/officeart/2005/8/layout/orgChart1"/>
    <dgm:cxn modelId="{6BEAA7F2-C15F-4441-930C-2E668879A5C4}" type="presParOf" srcId="{4778770F-01C4-47B2-BB9B-A9048AB7AFF5}" destId="{376CE99A-3AE4-437B-AB97-DF1D76804A3D}" srcOrd="1" destOrd="0" presId="urn:microsoft.com/office/officeart/2005/8/layout/orgChart1"/>
    <dgm:cxn modelId="{B922D397-6087-4218-AD34-DFFA5F882D66}" type="presParOf" srcId="{4778770F-01C4-47B2-BB9B-A9048AB7AFF5}" destId="{090090AE-96DF-4437-806B-0B1EAB121861}" srcOrd="2" destOrd="0" presId="urn:microsoft.com/office/officeart/2005/8/layout/orgChart1"/>
    <dgm:cxn modelId="{F4B991CA-FDA1-47C5-925A-9512D8499CEE}" type="presParOf" srcId="{BEEFD74F-6B92-4B3F-A26A-E9A10DCC9B8B}" destId="{B631C775-6729-418A-A2C6-BD0AA964CB2A}" srcOrd="2" destOrd="0" presId="urn:microsoft.com/office/officeart/2005/8/layout/orgChart1"/>
    <dgm:cxn modelId="{CF0E6579-E1F9-46EB-87CF-CAAA3E7E5527}" type="presParOf" srcId="{BEEFD74F-6B92-4B3F-A26A-E9A10DCC9B8B}" destId="{AED2FBC3-3EAA-43FB-9AD2-152217BB5620}" srcOrd="3" destOrd="0" presId="urn:microsoft.com/office/officeart/2005/8/layout/orgChart1"/>
    <dgm:cxn modelId="{11E945EE-8492-4437-9D83-489BAD6FB33A}" type="presParOf" srcId="{AED2FBC3-3EAA-43FB-9AD2-152217BB5620}" destId="{4C283BA5-8B16-4415-82AB-53E196DA5F13}" srcOrd="0" destOrd="0" presId="urn:microsoft.com/office/officeart/2005/8/layout/orgChart1"/>
    <dgm:cxn modelId="{0816920A-C649-4A97-97D7-8745A6BCF70B}" type="presParOf" srcId="{4C283BA5-8B16-4415-82AB-53E196DA5F13}" destId="{5BF394D3-8ECC-4E9B-918E-20C6EE237138}" srcOrd="0" destOrd="0" presId="urn:microsoft.com/office/officeart/2005/8/layout/orgChart1"/>
    <dgm:cxn modelId="{BF6BF531-D490-4D51-B10B-17CE5FB9A098}" type="presParOf" srcId="{4C283BA5-8B16-4415-82AB-53E196DA5F13}" destId="{613DE3B3-3BFF-43D4-923F-1CE68A14DA08}" srcOrd="1" destOrd="0" presId="urn:microsoft.com/office/officeart/2005/8/layout/orgChart1"/>
    <dgm:cxn modelId="{FA1557FD-52A7-4A4F-B6AF-4539C994E382}" type="presParOf" srcId="{AED2FBC3-3EAA-43FB-9AD2-152217BB5620}" destId="{7C7CADF5-9A57-48F2-B99C-EDB98658395A}" srcOrd="1" destOrd="0" presId="urn:microsoft.com/office/officeart/2005/8/layout/orgChart1"/>
    <dgm:cxn modelId="{BAC575F1-761E-44EF-AD7E-43997B48EE83}" type="presParOf" srcId="{AED2FBC3-3EAA-43FB-9AD2-152217BB5620}" destId="{32E1E7E8-A017-491E-8B05-0E5A3F4F83BC}" srcOrd="2" destOrd="0" presId="urn:microsoft.com/office/officeart/2005/8/layout/orgChart1"/>
    <dgm:cxn modelId="{09671C96-B313-4239-87C1-864DC61C3372}" type="presParOf" srcId="{F0320CC0-E981-437F-8887-68EFA9374197}" destId="{9C40914C-2010-46B0-823C-BBA0253A26DC}" srcOrd="4" destOrd="0" presId="urn:microsoft.com/office/officeart/2005/8/layout/orgChart1"/>
    <dgm:cxn modelId="{BDD8C8AD-D8B4-4B2E-8B40-800BE1500983}" type="presParOf" srcId="{F0320CC0-E981-437F-8887-68EFA9374197}" destId="{438455BD-A58E-416B-B98C-62BC565BA63B}" srcOrd="5" destOrd="0" presId="urn:microsoft.com/office/officeart/2005/8/layout/orgChart1"/>
    <dgm:cxn modelId="{7F2D05BB-B025-4517-B3BC-224F7D71B8A7}" type="presParOf" srcId="{438455BD-A58E-416B-B98C-62BC565BA63B}" destId="{47523BB3-5EEC-4750-944C-ECF09768D8C2}" srcOrd="0" destOrd="0" presId="urn:microsoft.com/office/officeart/2005/8/layout/orgChart1"/>
    <dgm:cxn modelId="{619EF485-193D-43E9-85C2-87C11AEF6959}" type="presParOf" srcId="{47523BB3-5EEC-4750-944C-ECF09768D8C2}" destId="{32B62AAA-DEAB-46FB-A064-E7B1BD4AB04E}" srcOrd="0" destOrd="0" presId="urn:microsoft.com/office/officeart/2005/8/layout/orgChart1"/>
    <dgm:cxn modelId="{2044793A-809C-4E84-9BB1-93261DA7B24D}" type="presParOf" srcId="{47523BB3-5EEC-4750-944C-ECF09768D8C2}" destId="{2E1CFA66-D222-4DD6-827B-A1DF396E8BA8}" srcOrd="1" destOrd="0" presId="urn:microsoft.com/office/officeart/2005/8/layout/orgChart1"/>
    <dgm:cxn modelId="{4E3AC02B-5D8C-4C46-AC74-C90ED693622D}" type="presParOf" srcId="{438455BD-A58E-416B-B98C-62BC565BA63B}" destId="{30D00A45-A1D4-415D-9B96-CF23CA613164}" srcOrd="1" destOrd="0" presId="urn:microsoft.com/office/officeart/2005/8/layout/orgChart1"/>
    <dgm:cxn modelId="{FA6C8A19-F487-4BD0-BE1A-652E98770556}" type="presParOf" srcId="{438455BD-A58E-416B-B98C-62BC565BA63B}" destId="{D305DBED-2CA9-4E86-97DF-929DEA8AB341}" srcOrd="2" destOrd="0" presId="urn:microsoft.com/office/officeart/2005/8/layout/orgChart1"/>
    <dgm:cxn modelId="{5467D54D-695A-408A-86B3-7B48D270F610}" type="presParOf" srcId="{392B473F-4AA2-4458-BCA3-1CF94C647B86}" destId="{B4C97C03-44A5-4334-9E24-41EFC867B4E3}" srcOrd="2" destOrd="0" presId="urn:microsoft.com/office/officeart/2005/8/layout/orgChart1"/>
    <dgm:cxn modelId="{479589DB-0C02-47E3-9DD2-3DDFB1A18D2A}" type="presParOf" srcId="{27ABD587-D98F-4CD5-B1C0-3AA46E9848F0}" destId="{CFD44187-EAD7-467B-90AA-0120113B73DF}" srcOrd="1" destOrd="0" presId="urn:microsoft.com/office/officeart/2005/8/layout/orgChart1"/>
    <dgm:cxn modelId="{B449BD43-6F59-46F0-9F58-B33A1D8137F7}" type="presParOf" srcId="{CFD44187-EAD7-467B-90AA-0120113B73DF}" destId="{E8A11D8D-D06D-4154-8BDC-4EE9649CE29C}" srcOrd="0" destOrd="0" presId="urn:microsoft.com/office/officeart/2005/8/layout/orgChart1"/>
    <dgm:cxn modelId="{66C45EAF-43A8-4425-95B5-6AB794781914}" type="presParOf" srcId="{E8A11D8D-D06D-4154-8BDC-4EE9649CE29C}" destId="{9485AFFC-50EB-4227-B40A-74BA6A0FA1D8}" srcOrd="0" destOrd="0" presId="urn:microsoft.com/office/officeart/2005/8/layout/orgChart1"/>
    <dgm:cxn modelId="{A1440E24-66CA-4FB3-8233-F80020B8FE45}" type="presParOf" srcId="{E8A11D8D-D06D-4154-8BDC-4EE9649CE29C}" destId="{756020E4-C046-47A8-B4CA-E59671A34DE8}" srcOrd="1" destOrd="0" presId="urn:microsoft.com/office/officeart/2005/8/layout/orgChart1"/>
    <dgm:cxn modelId="{5410B129-DD75-4082-B21E-1805FDA9EAAE}" type="presParOf" srcId="{CFD44187-EAD7-467B-90AA-0120113B73DF}" destId="{1BAB51BA-6E4D-4AB3-9E20-ECEAAD1268DC}" srcOrd="1" destOrd="0" presId="urn:microsoft.com/office/officeart/2005/8/layout/orgChart1"/>
    <dgm:cxn modelId="{F377EC47-EEDC-4BE8-9AD7-6E7ADBD737F3}" type="presParOf" srcId="{CFD44187-EAD7-467B-90AA-0120113B73DF}" destId="{98FC8722-4349-4F5C-A4A5-603CB9EA86DD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7CDFDE-1E16-40F9-9A24-AA5926D0A27C}" type="doc">
      <dgm:prSet loTypeId="urn:microsoft.com/office/officeart/2005/8/layout/vList2" loCatId="list" qsTypeId="urn:microsoft.com/office/officeart/2005/8/quickstyle/simple1#21" qsCatId="simple" csTypeId="urn:microsoft.com/office/officeart/2005/8/colors/accent1_2#27" csCatId="accent1" phldr="1"/>
      <dgm:spPr/>
      <dgm:t>
        <a:bodyPr/>
        <a:lstStyle/>
        <a:p>
          <a:endParaRPr lang="ru-RU"/>
        </a:p>
      </dgm:t>
    </dgm:pt>
    <dgm:pt modelId="{6DED9F8F-7328-45C4-9D13-1A15858C3F0D}">
      <dgm:prSet phldrT="[Текст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- конкретизируют требования Стандарта к целевым ориентирам в обязательной части и части, формируемой участниками образовательных отношений  (п. </a:t>
          </a:r>
          <a:r>
            <a:rPr lang="ru-RU" dirty="0" smtClean="0">
              <a:solidFill>
                <a:srgbClr val="FF0000"/>
              </a:solidFill>
            </a:rPr>
            <a:t>2.11.1)</a:t>
          </a:r>
          <a:endParaRPr lang="ru-RU" b="1" dirty="0">
            <a:solidFill>
              <a:srgbClr val="FF0000"/>
            </a:solidFill>
          </a:endParaRPr>
        </a:p>
      </dgm:t>
    </dgm:pt>
    <dgm:pt modelId="{F2E38B05-293E-4990-9094-43951BCB233D}" type="parTrans" cxnId="{B82A27F8-C610-4B8E-9577-807CB1EBAE43}">
      <dgm:prSet/>
      <dgm:spPr/>
      <dgm:t>
        <a:bodyPr/>
        <a:lstStyle/>
        <a:p>
          <a:endParaRPr lang="ru-RU"/>
        </a:p>
      </dgm:t>
    </dgm:pt>
    <dgm:pt modelId="{E0DC404E-95C0-46E8-AD8C-40DA7EBFC8D6}" type="sibTrans" cxnId="{B82A27F8-C610-4B8E-9577-807CB1EBAE43}">
      <dgm:prSet/>
      <dgm:spPr/>
      <dgm:t>
        <a:bodyPr/>
        <a:lstStyle/>
        <a:p>
          <a:endParaRPr lang="ru-RU"/>
        </a:p>
      </dgm:t>
    </dgm:pt>
    <dgm:pt modelId="{783B882A-BF38-4E9C-81CC-8CFF0B83BBCE}">
      <dgm:prSet phldrT="[Текст]" phldr="1"/>
      <dgm:spPr/>
      <dgm:t>
        <a:bodyPr/>
        <a:lstStyle/>
        <a:p>
          <a:endParaRPr lang="ru-RU" dirty="0"/>
        </a:p>
      </dgm:t>
    </dgm:pt>
    <dgm:pt modelId="{0B7E4EB3-3C4B-4C4F-A06D-092E33066874}" type="parTrans" cxnId="{415C13B6-7A95-4792-A36D-7E3CE3EA8DB8}">
      <dgm:prSet/>
      <dgm:spPr/>
      <dgm:t>
        <a:bodyPr/>
        <a:lstStyle/>
        <a:p>
          <a:endParaRPr lang="ru-RU"/>
        </a:p>
      </dgm:t>
    </dgm:pt>
    <dgm:pt modelId="{EF60AA6F-0410-4966-9A2A-36EACF4BE811}" type="sibTrans" cxnId="{415C13B6-7A95-4792-A36D-7E3CE3EA8DB8}">
      <dgm:prSet/>
      <dgm:spPr/>
      <dgm:t>
        <a:bodyPr/>
        <a:lstStyle/>
        <a:p>
          <a:endParaRPr lang="ru-RU"/>
        </a:p>
      </dgm:t>
    </dgm:pt>
    <dgm:pt modelId="{5FB5342D-F11F-4E0F-BE31-BC35A8A7E4D9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 учетом возрастных возможностей и индивидуальных различий (индивидуальных траекторий развития) детей, </a:t>
          </a:r>
          <a:endParaRPr lang="ru-RU" b="1" dirty="0">
            <a:solidFill>
              <a:srgbClr val="002060"/>
            </a:solidFill>
          </a:endParaRPr>
        </a:p>
      </dgm:t>
    </dgm:pt>
    <dgm:pt modelId="{D6FBB288-A5A2-467E-B439-B84D05A3D9C8}" type="parTrans" cxnId="{741A5573-C4AF-4C05-AC46-0551ED9C0B4E}">
      <dgm:prSet/>
      <dgm:spPr/>
      <dgm:t>
        <a:bodyPr/>
        <a:lstStyle/>
        <a:p>
          <a:endParaRPr lang="ru-RU"/>
        </a:p>
      </dgm:t>
    </dgm:pt>
    <dgm:pt modelId="{66698B5F-2367-4EF2-88D4-A30D52904AC6}" type="sibTrans" cxnId="{741A5573-C4AF-4C05-AC46-0551ED9C0B4E}">
      <dgm:prSet/>
      <dgm:spPr/>
      <dgm:t>
        <a:bodyPr/>
        <a:lstStyle/>
        <a:p>
          <a:endParaRPr lang="ru-RU"/>
        </a:p>
      </dgm:t>
    </dgm:pt>
    <dgm:pt modelId="{23C7CF4E-4F28-4881-B0F5-5B96C2C4C399}">
      <dgm:prSet phldrT="[Текст]" phldr="1"/>
      <dgm:spPr/>
      <dgm:t>
        <a:bodyPr/>
        <a:lstStyle/>
        <a:p>
          <a:endParaRPr lang="ru-RU" dirty="0"/>
        </a:p>
      </dgm:t>
    </dgm:pt>
    <dgm:pt modelId="{2A0A7E24-E22A-4077-B4C6-3D2747398887}" type="parTrans" cxnId="{57CBB6A1-4EA1-4405-9CDE-5ABACA640C40}">
      <dgm:prSet/>
      <dgm:spPr/>
      <dgm:t>
        <a:bodyPr/>
        <a:lstStyle/>
        <a:p>
          <a:endParaRPr lang="ru-RU"/>
        </a:p>
      </dgm:t>
    </dgm:pt>
    <dgm:pt modelId="{5AC5E4C3-AA7E-49E0-869E-BA935196DCC2}" type="sibTrans" cxnId="{57CBB6A1-4EA1-4405-9CDE-5ABACA640C40}">
      <dgm:prSet/>
      <dgm:spPr/>
      <dgm:t>
        <a:bodyPr/>
        <a:lstStyle/>
        <a:p>
          <a:endParaRPr lang="ru-RU"/>
        </a:p>
      </dgm:t>
    </dgm:pt>
    <dgm:pt modelId="{63DA3A4E-8ED6-4164-B160-779E2C8BB2F2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b="1" dirty="0" smtClean="0"/>
            <a:t>с учетом  особенностей развития детей с ограниченными возможностями здоровья</a:t>
          </a:r>
          <a:endParaRPr lang="ru-RU" b="1" dirty="0"/>
        </a:p>
      </dgm:t>
    </dgm:pt>
    <dgm:pt modelId="{33AAD906-FFB1-44F4-910D-4BAD1FDAD1F0}" type="parTrans" cxnId="{2FF37DC4-2878-400D-AA24-64BE0723F04E}">
      <dgm:prSet/>
      <dgm:spPr/>
      <dgm:t>
        <a:bodyPr/>
        <a:lstStyle/>
        <a:p>
          <a:endParaRPr lang="ru-RU"/>
        </a:p>
      </dgm:t>
    </dgm:pt>
    <dgm:pt modelId="{3E1F0489-FBFD-4A8F-A57D-E7A8C7E0E3D1}" type="sibTrans" cxnId="{2FF37DC4-2878-400D-AA24-64BE0723F04E}">
      <dgm:prSet/>
      <dgm:spPr/>
      <dgm:t>
        <a:bodyPr/>
        <a:lstStyle/>
        <a:p>
          <a:endParaRPr lang="ru-RU"/>
        </a:p>
      </dgm:t>
    </dgm:pt>
    <dgm:pt modelId="{979937BC-A002-4E5E-A599-02229BEE8BC7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Целевые ориентиры 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  (</a:t>
          </a:r>
          <a:r>
            <a:rPr lang="ru-RU" dirty="0" smtClean="0">
              <a:solidFill>
                <a:srgbClr val="FF0000"/>
              </a:solidFill>
            </a:rPr>
            <a:t>4.3. )</a:t>
          </a:r>
          <a:endParaRPr lang="ru-RU" b="1" dirty="0">
            <a:solidFill>
              <a:srgbClr val="FF0000"/>
            </a:solidFill>
          </a:endParaRPr>
        </a:p>
      </dgm:t>
    </dgm:pt>
    <dgm:pt modelId="{9676CFA7-CDC9-45D4-86D2-0AC934B11808}" type="parTrans" cxnId="{E0F6493B-976D-47C3-945A-CE1F1C6A9261}">
      <dgm:prSet/>
      <dgm:spPr/>
      <dgm:t>
        <a:bodyPr/>
        <a:lstStyle/>
        <a:p>
          <a:endParaRPr lang="ru-RU"/>
        </a:p>
      </dgm:t>
    </dgm:pt>
    <dgm:pt modelId="{C71C16D3-865E-45EB-8333-B80CEE2086CF}" type="sibTrans" cxnId="{E0F6493B-976D-47C3-945A-CE1F1C6A9261}">
      <dgm:prSet/>
      <dgm:spPr/>
      <dgm:t>
        <a:bodyPr/>
        <a:lstStyle/>
        <a:p>
          <a:endParaRPr lang="ru-RU"/>
        </a:p>
      </dgm:t>
    </dgm:pt>
    <dgm:pt modelId="{597707D4-7771-496D-B1C5-03599B347C72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Они не являются основой объективной оценки соответствия установленным требованиям образовательной деятельности и подготовки детей</a:t>
          </a:r>
          <a:endParaRPr lang="ru-RU" b="1" dirty="0">
            <a:solidFill>
              <a:srgbClr val="FF0000"/>
            </a:solidFill>
          </a:endParaRPr>
        </a:p>
      </dgm:t>
    </dgm:pt>
    <dgm:pt modelId="{4D803E1D-79C1-4F04-B86C-41AD71A22BD5}" type="parTrans" cxnId="{536EAF4D-2804-4160-8CD8-27546073D078}">
      <dgm:prSet/>
      <dgm:spPr/>
      <dgm:t>
        <a:bodyPr/>
        <a:lstStyle/>
        <a:p>
          <a:endParaRPr lang="ru-RU"/>
        </a:p>
      </dgm:t>
    </dgm:pt>
    <dgm:pt modelId="{2F8381A6-51B3-4111-9D38-E7F3F4AF562F}" type="sibTrans" cxnId="{536EAF4D-2804-4160-8CD8-27546073D078}">
      <dgm:prSet/>
      <dgm:spPr/>
      <dgm:t>
        <a:bodyPr/>
        <a:lstStyle/>
        <a:p>
          <a:endParaRPr lang="ru-RU"/>
        </a:p>
      </dgm:t>
    </dgm:pt>
    <dgm:pt modelId="{81E48E59-4E07-4FB9-B2A7-A8050CAACCDD}" type="pres">
      <dgm:prSet presAssocID="{787CDFDE-1E16-40F9-9A24-AA5926D0A27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330BC0-170B-4395-B020-5E6062E7E75B}" type="pres">
      <dgm:prSet presAssocID="{6DED9F8F-7328-45C4-9D13-1A15858C3F0D}" presName="parentText" presStyleLbl="node1" presStyleIdx="0" presStyleCnt="5" custLinFactNeighborX="126" custLinFactNeighborY="980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830A4-5EA9-4EC6-8312-ED6CB10AEBFA}" type="pres">
      <dgm:prSet presAssocID="{6DED9F8F-7328-45C4-9D13-1A15858C3F0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2605D-59FF-4FBB-BFF1-5B533AF9C92C}" type="pres">
      <dgm:prSet presAssocID="{5FB5342D-F11F-4E0F-BE31-BC35A8A7E4D9}" presName="parentText" presStyleLbl="node1" presStyleIdx="1" presStyleCnt="5" custLinFactNeighborX="126" custLinFactNeighborY="370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3A19D-8D78-468F-B4C4-F0F8E22F50E2}" type="pres">
      <dgm:prSet presAssocID="{5FB5342D-F11F-4E0F-BE31-BC35A8A7E4D9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9D6C76-CD95-4341-97F9-AA7C17DA313C}" type="pres">
      <dgm:prSet presAssocID="{63DA3A4E-8ED6-4164-B160-779E2C8BB2F2}" presName="parentText" presStyleLbl="node1" presStyleIdx="2" presStyleCnt="5" custLinFactY="-1928" custLinFactNeighborX="1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ED493C-B861-416F-BDC6-2163EB09A61A}" type="pres">
      <dgm:prSet presAssocID="{3E1F0489-FBFD-4A8F-A57D-E7A8C7E0E3D1}" presName="spacer" presStyleCnt="0"/>
      <dgm:spPr/>
    </dgm:pt>
    <dgm:pt modelId="{22ED803D-50C2-4793-91C4-D5EBBEC10294}" type="pres">
      <dgm:prSet presAssocID="{979937BC-A002-4E5E-A599-02229BEE8BC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2A1C2-C34B-4449-9E0F-7D89264B271C}" type="pres">
      <dgm:prSet presAssocID="{C71C16D3-865E-45EB-8333-B80CEE2086CF}" presName="spacer" presStyleCnt="0"/>
      <dgm:spPr/>
    </dgm:pt>
    <dgm:pt modelId="{C8195F94-EFE2-4E5C-8DC3-022B2B72CB98}" type="pres">
      <dgm:prSet presAssocID="{597707D4-7771-496D-B1C5-03599B347C7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0E89E7-6A63-4E53-BACD-46067AC8C36A}" type="presOf" srcId="{597707D4-7771-496D-B1C5-03599B347C72}" destId="{C8195F94-EFE2-4E5C-8DC3-022B2B72CB98}" srcOrd="0" destOrd="0" presId="urn:microsoft.com/office/officeart/2005/8/layout/vList2"/>
    <dgm:cxn modelId="{2FF37DC4-2878-400D-AA24-64BE0723F04E}" srcId="{787CDFDE-1E16-40F9-9A24-AA5926D0A27C}" destId="{63DA3A4E-8ED6-4164-B160-779E2C8BB2F2}" srcOrd="2" destOrd="0" parTransId="{33AAD906-FFB1-44F4-910D-4BAD1FDAD1F0}" sibTransId="{3E1F0489-FBFD-4A8F-A57D-E7A8C7E0E3D1}"/>
    <dgm:cxn modelId="{6B2B2753-E075-43F4-8A11-1E3A4AF37615}" type="presOf" srcId="{783B882A-BF38-4E9C-81CC-8CFF0B83BBCE}" destId="{31A830A4-5EA9-4EC6-8312-ED6CB10AEBFA}" srcOrd="0" destOrd="0" presId="urn:microsoft.com/office/officeart/2005/8/layout/vList2"/>
    <dgm:cxn modelId="{B82A27F8-C610-4B8E-9577-807CB1EBAE43}" srcId="{787CDFDE-1E16-40F9-9A24-AA5926D0A27C}" destId="{6DED9F8F-7328-45C4-9D13-1A15858C3F0D}" srcOrd="0" destOrd="0" parTransId="{F2E38B05-293E-4990-9094-43951BCB233D}" sibTransId="{E0DC404E-95C0-46E8-AD8C-40DA7EBFC8D6}"/>
    <dgm:cxn modelId="{466C4B47-FF98-42EE-A574-9F1F5B5F1EF0}" type="presOf" srcId="{5FB5342D-F11F-4E0F-BE31-BC35A8A7E4D9}" destId="{58B2605D-59FF-4FBB-BFF1-5B533AF9C92C}" srcOrd="0" destOrd="0" presId="urn:microsoft.com/office/officeart/2005/8/layout/vList2"/>
    <dgm:cxn modelId="{E0F6493B-976D-47C3-945A-CE1F1C6A9261}" srcId="{787CDFDE-1E16-40F9-9A24-AA5926D0A27C}" destId="{979937BC-A002-4E5E-A599-02229BEE8BC7}" srcOrd="3" destOrd="0" parTransId="{9676CFA7-CDC9-45D4-86D2-0AC934B11808}" sibTransId="{C71C16D3-865E-45EB-8333-B80CEE2086CF}"/>
    <dgm:cxn modelId="{57CBB6A1-4EA1-4405-9CDE-5ABACA640C40}" srcId="{5FB5342D-F11F-4E0F-BE31-BC35A8A7E4D9}" destId="{23C7CF4E-4F28-4881-B0F5-5B96C2C4C399}" srcOrd="0" destOrd="0" parTransId="{2A0A7E24-E22A-4077-B4C6-3D2747398887}" sibTransId="{5AC5E4C3-AA7E-49E0-869E-BA935196DCC2}"/>
    <dgm:cxn modelId="{741A5573-C4AF-4C05-AC46-0551ED9C0B4E}" srcId="{787CDFDE-1E16-40F9-9A24-AA5926D0A27C}" destId="{5FB5342D-F11F-4E0F-BE31-BC35A8A7E4D9}" srcOrd="1" destOrd="0" parTransId="{D6FBB288-A5A2-467E-B439-B84D05A3D9C8}" sibTransId="{66698B5F-2367-4EF2-88D4-A30D52904AC6}"/>
    <dgm:cxn modelId="{0F1A1DCC-8EE9-4314-8F5E-CAEBC0D9A376}" type="presOf" srcId="{979937BC-A002-4E5E-A599-02229BEE8BC7}" destId="{22ED803D-50C2-4793-91C4-D5EBBEC10294}" srcOrd="0" destOrd="0" presId="urn:microsoft.com/office/officeart/2005/8/layout/vList2"/>
    <dgm:cxn modelId="{02FCB7C7-3DF6-407C-9A21-4993430DA494}" type="presOf" srcId="{787CDFDE-1E16-40F9-9A24-AA5926D0A27C}" destId="{81E48E59-4E07-4FB9-B2A7-A8050CAACCDD}" srcOrd="0" destOrd="0" presId="urn:microsoft.com/office/officeart/2005/8/layout/vList2"/>
    <dgm:cxn modelId="{536EAF4D-2804-4160-8CD8-27546073D078}" srcId="{787CDFDE-1E16-40F9-9A24-AA5926D0A27C}" destId="{597707D4-7771-496D-B1C5-03599B347C72}" srcOrd="4" destOrd="0" parTransId="{4D803E1D-79C1-4F04-B86C-41AD71A22BD5}" sibTransId="{2F8381A6-51B3-4111-9D38-E7F3F4AF562F}"/>
    <dgm:cxn modelId="{F53A2FBD-977C-4CF5-81B3-56228AC4D784}" type="presOf" srcId="{23C7CF4E-4F28-4881-B0F5-5B96C2C4C399}" destId="{10C3A19D-8D78-468F-B4C4-F0F8E22F50E2}" srcOrd="0" destOrd="0" presId="urn:microsoft.com/office/officeart/2005/8/layout/vList2"/>
    <dgm:cxn modelId="{415C13B6-7A95-4792-A36D-7E3CE3EA8DB8}" srcId="{6DED9F8F-7328-45C4-9D13-1A15858C3F0D}" destId="{783B882A-BF38-4E9C-81CC-8CFF0B83BBCE}" srcOrd="0" destOrd="0" parTransId="{0B7E4EB3-3C4B-4C4F-A06D-092E33066874}" sibTransId="{EF60AA6F-0410-4966-9A2A-36EACF4BE811}"/>
    <dgm:cxn modelId="{AF9A399A-BF60-45BC-B268-A2362EF0097C}" type="presOf" srcId="{6DED9F8F-7328-45C4-9D13-1A15858C3F0D}" destId="{40330BC0-170B-4395-B020-5E6062E7E75B}" srcOrd="0" destOrd="0" presId="urn:microsoft.com/office/officeart/2005/8/layout/vList2"/>
    <dgm:cxn modelId="{E06CA2C4-E79C-4276-B755-B0CE84B073D8}" type="presOf" srcId="{63DA3A4E-8ED6-4164-B160-779E2C8BB2F2}" destId="{069D6C76-CD95-4341-97F9-AA7C17DA313C}" srcOrd="0" destOrd="0" presId="urn:microsoft.com/office/officeart/2005/8/layout/vList2"/>
    <dgm:cxn modelId="{9B4D9D93-C74E-48A6-841C-2FCEA7BD3C2E}" type="presParOf" srcId="{81E48E59-4E07-4FB9-B2A7-A8050CAACCDD}" destId="{40330BC0-170B-4395-B020-5E6062E7E75B}" srcOrd="0" destOrd="0" presId="urn:microsoft.com/office/officeart/2005/8/layout/vList2"/>
    <dgm:cxn modelId="{6445802E-951C-454D-8975-18CABFCAAC78}" type="presParOf" srcId="{81E48E59-4E07-4FB9-B2A7-A8050CAACCDD}" destId="{31A830A4-5EA9-4EC6-8312-ED6CB10AEBFA}" srcOrd="1" destOrd="0" presId="urn:microsoft.com/office/officeart/2005/8/layout/vList2"/>
    <dgm:cxn modelId="{328E3AB7-D77F-426F-AFBA-7C217EF22F6E}" type="presParOf" srcId="{81E48E59-4E07-4FB9-B2A7-A8050CAACCDD}" destId="{58B2605D-59FF-4FBB-BFF1-5B533AF9C92C}" srcOrd="2" destOrd="0" presId="urn:microsoft.com/office/officeart/2005/8/layout/vList2"/>
    <dgm:cxn modelId="{B668BB1E-643C-44B7-815A-157AA15B67FE}" type="presParOf" srcId="{81E48E59-4E07-4FB9-B2A7-A8050CAACCDD}" destId="{10C3A19D-8D78-468F-B4C4-F0F8E22F50E2}" srcOrd="3" destOrd="0" presId="urn:microsoft.com/office/officeart/2005/8/layout/vList2"/>
    <dgm:cxn modelId="{7B5EB3CE-3484-4FA0-9868-C1A55267407D}" type="presParOf" srcId="{81E48E59-4E07-4FB9-B2A7-A8050CAACCDD}" destId="{069D6C76-CD95-4341-97F9-AA7C17DA313C}" srcOrd="4" destOrd="0" presId="urn:microsoft.com/office/officeart/2005/8/layout/vList2"/>
    <dgm:cxn modelId="{3D772E35-DEC5-4FC7-A786-59A8DC32B6FA}" type="presParOf" srcId="{81E48E59-4E07-4FB9-B2A7-A8050CAACCDD}" destId="{32ED493C-B861-416F-BDC6-2163EB09A61A}" srcOrd="5" destOrd="0" presId="urn:microsoft.com/office/officeart/2005/8/layout/vList2"/>
    <dgm:cxn modelId="{90AD0605-E6C5-4641-9FE3-4759D45A6F0E}" type="presParOf" srcId="{81E48E59-4E07-4FB9-B2A7-A8050CAACCDD}" destId="{22ED803D-50C2-4793-91C4-D5EBBEC10294}" srcOrd="6" destOrd="0" presId="urn:microsoft.com/office/officeart/2005/8/layout/vList2"/>
    <dgm:cxn modelId="{B1D38AF5-2B69-44A8-93A6-85202D070F3E}" type="presParOf" srcId="{81E48E59-4E07-4FB9-B2A7-A8050CAACCDD}" destId="{9942A1C2-C34B-4449-9E0F-7D89264B271C}" srcOrd="7" destOrd="0" presId="urn:microsoft.com/office/officeart/2005/8/layout/vList2"/>
    <dgm:cxn modelId="{882D4359-FCD1-4BDB-B650-EF5CA4EBB64F}" type="presParOf" srcId="{81E48E59-4E07-4FB9-B2A7-A8050CAACCDD}" destId="{C8195F94-EFE2-4E5C-8DC3-022B2B72CB9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2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31F715B-C0C9-4E6B-B235-09B7A24F4933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3B8EDBF-0052-4F67-AEA6-9C7224045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FB108E-12FF-4C5B-93C7-4E398EF629A4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A4C6B-902E-42D1-AD01-6625BD060D23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A12CD-922A-44FE-B219-5CAED799EB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679C8-E236-4AA1-B734-2B5B4FAA1D3E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EE2C1-F390-4E5F-8165-E440B295C0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39C9B-1C0A-446A-909C-DCB7CFD60CB3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7AB61-273B-49E5-BD9F-8148F272AE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EC992-18C4-4644-9122-056598D33177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027A7-33B4-4962-A0FF-1045B24DCB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504E4-20E0-436A-9B79-C8601021628C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1E05F-F6CE-422F-9E31-E8CC9B7C92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95E15-A593-4A55-B562-7D0148B6276E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B4860-1CDC-4B77-B803-5C4165B654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5FFD-B479-4E08-A6F4-4C54497B065E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83D17-848A-4A09-BCD4-AFA46C30DF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A7E38-E5CE-4CC5-BCFF-951673C9658F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61C56-CBBD-4E44-95BB-893538B719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C27DB-9326-4CD6-9A2A-019E9EC2A8DE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1E87A-0FDF-4530-8E39-0BF7397B90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B2C5F-2275-4DDA-A6BC-F633B682ACAB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B39FB-BB8C-4B2E-B393-D2809CF089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3854B-6B64-43DB-B921-454B519E9A3B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E7EF8-9045-4F22-BD83-A0B6AB26AA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8B0719-562E-4720-863F-40A299A4DF86}" type="datetimeFigureOut">
              <a:rPr lang="ru-RU"/>
              <a:pPr>
                <a:defRPr/>
              </a:pPr>
              <a:t>10.10.2016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1EECE-A26E-4347-B148-7993C5DD99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diagramColors" Target="../diagrams/colors2.xml"/><Relationship Id="rId5" Type="http://schemas.openxmlformats.org/officeDocument/2006/relationships/image" Target="../media/image4.jpeg"/><Relationship Id="rId10" Type="http://schemas.openxmlformats.org/officeDocument/2006/relationships/diagramQuickStyle" Target="../diagrams/quickStyle2.xml"/><Relationship Id="rId4" Type="http://schemas.openxmlformats.org/officeDocument/2006/relationships/image" Target="../media/image3.jpeg"/><Relationship Id="rId9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002060"/>
                </a:solidFill>
              </a:rPr>
              <a:t>Нормативно-правовая база функционирования дошкольного образования</a:t>
            </a:r>
            <a:br>
              <a:rPr lang="ru-RU" sz="4800" b="1" smtClean="0">
                <a:solidFill>
                  <a:srgbClr val="002060"/>
                </a:solidFill>
              </a:rPr>
            </a:br>
            <a:r>
              <a:rPr lang="ru-RU" sz="4800" b="1" smtClean="0">
                <a:solidFill>
                  <a:srgbClr val="002060"/>
                </a:solidFill>
              </a:rPr>
              <a:t/>
            </a:r>
            <a:br>
              <a:rPr lang="ru-RU" sz="4800" b="1" smtClean="0">
                <a:solidFill>
                  <a:srgbClr val="002060"/>
                </a:solidFill>
              </a:rPr>
            </a:br>
            <a:r>
              <a:rPr lang="ru-RU" sz="4800" b="1" smtClean="0">
                <a:solidFill>
                  <a:srgbClr val="002060"/>
                </a:solidFill>
              </a:rPr>
              <a:t>		</a:t>
            </a:r>
            <a:r>
              <a:rPr lang="ru-RU" sz="2800" b="1" smtClean="0">
                <a:solidFill>
                  <a:srgbClr val="002060"/>
                </a:solidFill>
              </a:rPr>
              <a:t>Манюрова Гельнур Халирахмановна,</a:t>
            </a:r>
            <a:br>
              <a:rPr lang="ru-RU" sz="2800" b="1" smtClean="0">
                <a:solidFill>
                  <a:srgbClr val="002060"/>
                </a:solidFill>
              </a:rPr>
            </a:br>
            <a:r>
              <a:rPr lang="ru-RU" sz="2800" b="1" smtClean="0">
                <a:solidFill>
                  <a:srgbClr val="002060"/>
                </a:solidFill>
              </a:rPr>
              <a:t>	          заведующий лабораторией 			       дошкольного образования ИРО РТ, к.пед.н.</a:t>
            </a:r>
            <a:br>
              <a:rPr lang="ru-RU" sz="2800" b="1" smtClean="0">
                <a:solidFill>
                  <a:srgbClr val="002060"/>
                </a:solidFill>
              </a:rPr>
            </a:br>
            <a:endParaRPr lang="ru-RU" sz="280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6072188"/>
          </a:xfrm>
        </p:spPr>
        <p:txBody>
          <a:bodyPr/>
          <a:lstStyle/>
          <a:p>
            <a:pPr algn="l" eaLnBrk="1" hangingPunct="1"/>
            <a:r>
              <a:rPr lang="ru-RU" sz="2400" b="1" smtClean="0"/>
              <a:t>Порядок организации и осуществления образовательной  деятельности по основным общеобразовательным программам - образовательным программам дошкольного образования» (вместо Типового положения).</a:t>
            </a:r>
            <a:br>
              <a:rPr lang="ru-RU" sz="2400" b="1" smtClean="0"/>
            </a:br>
            <a:r>
              <a:rPr lang="ru-RU" sz="2400" b="1" smtClean="0"/>
              <a:t>	</a:t>
            </a:r>
            <a:r>
              <a:rPr lang="ru-RU" sz="2000" smtClean="0"/>
              <a:t>Образовательная  организация обеспечивает  получение дошкольного образования, присмотр и уход за воспитанники в возрасте </a:t>
            </a:r>
            <a:r>
              <a:rPr lang="ru-RU" sz="2000" b="1" smtClean="0"/>
              <a:t>от двух месяцев до прекращения образовательных отношений.</a:t>
            </a: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Содержание образования определяется ФГОС дошкольного образования.</a:t>
            </a:r>
            <a:br>
              <a:rPr lang="ru-RU" sz="2000" smtClean="0"/>
            </a:br>
            <a:r>
              <a:rPr lang="ru-RU" sz="2000" smtClean="0"/>
              <a:t>Образовательные программы дошкольного образования самостоятельно разрабатываются и утверждаются образовательными организациями.</a:t>
            </a:r>
            <a:br>
              <a:rPr lang="ru-RU" sz="2000" smtClean="0"/>
            </a:br>
            <a:r>
              <a:rPr lang="ru-RU" sz="2000" smtClean="0"/>
              <a:t>Образовательная деятельность осуществляется на государственном языке РФ. На территориях республик РФ может вводиться преподавания и изучения государственных республик РФ.</a:t>
            </a:r>
            <a:br>
              <a:rPr lang="ru-RU" sz="2000" smtClean="0"/>
            </a:br>
            <a:r>
              <a:rPr lang="ru-RU" sz="2000" smtClean="0"/>
              <a:t>Освоение образовательных программ не сопровождается проведением промежуточных аттестаций и итоговой аттестации обучающихся.</a:t>
            </a:r>
            <a:br>
              <a:rPr lang="ru-RU" sz="2000" smtClean="0"/>
            </a:br>
            <a:r>
              <a:rPr lang="ru-RU" sz="2000" smtClean="0"/>
              <a:t>Группы могут иметь общеразвивающую , компенсирующую, оздоровительную или комбинированную направленность. </a:t>
            </a:r>
            <a:br>
              <a:rPr lang="ru-RU" sz="2000" smtClean="0"/>
            </a:br>
            <a:r>
              <a:rPr lang="ru-RU" sz="2000" smtClean="0"/>
              <a:t>В группах </a:t>
            </a:r>
            <a:r>
              <a:rPr lang="ru-RU" sz="2000" b="1" smtClean="0"/>
              <a:t>общеразвивающей  </a:t>
            </a:r>
            <a:r>
              <a:rPr lang="ru-RU" sz="2000" smtClean="0"/>
              <a:t>направленности осуществляется реализация образовательной программы дошкольного образования.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57200" y="3000375"/>
            <a:ext cx="8229600" cy="2571750"/>
          </a:xfrm>
        </p:spPr>
        <p:txBody>
          <a:bodyPr/>
          <a:lstStyle/>
          <a:p>
            <a:pPr algn="l" eaLnBrk="1" hangingPunct="1"/>
            <a:r>
              <a:rPr lang="ru-RU" sz="2000" smtClean="0"/>
              <a:t>В группах </a:t>
            </a:r>
            <a:r>
              <a:rPr lang="ru-RU" sz="2000" b="1" smtClean="0"/>
              <a:t>компенсирующей </a:t>
            </a:r>
            <a:r>
              <a:rPr lang="ru-RU" sz="2000" smtClean="0"/>
              <a:t>направленности осуществляется адаптированные образовательные программы дошкольного образования для детей с ОВЗ.</a:t>
            </a:r>
            <a:br>
              <a:rPr lang="ru-RU" sz="2000" smtClean="0"/>
            </a:br>
            <a:r>
              <a:rPr lang="ru-RU" sz="2000" smtClean="0"/>
              <a:t>Группы </a:t>
            </a:r>
            <a:r>
              <a:rPr lang="ru-RU" sz="2000" b="1" smtClean="0"/>
              <a:t>оздоровительной </a:t>
            </a:r>
            <a:r>
              <a:rPr lang="ru-RU" sz="2000" smtClean="0"/>
              <a:t>направленности создаются с туберкулезной интоксикацией, ЧБД и др.</a:t>
            </a:r>
            <a:br>
              <a:rPr lang="ru-RU" sz="2000" smtClean="0"/>
            </a:br>
            <a:r>
              <a:rPr lang="ru-RU" sz="2000" smtClean="0"/>
              <a:t>В группах комбинированной направленности осуществляется совместное образование здоровых детей и детей с ОВЗ.</a:t>
            </a:r>
            <a:br>
              <a:rPr lang="ru-RU" sz="2000" smtClean="0"/>
            </a:br>
            <a:r>
              <a:rPr lang="ru-RU" sz="2000" smtClean="0"/>
              <a:t>В образовательной организации могут быть организованы группы без реализации образовательной программы. </a:t>
            </a:r>
            <a:br>
              <a:rPr lang="ru-RU" sz="2000" smtClean="0"/>
            </a:br>
            <a:r>
              <a:rPr lang="ru-RU" sz="2000" smtClean="0"/>
              <a:t>Режим работы определяется самостоятельно  образовательной  организацией в соответствии с ее Уставом.</a:t>
            </a:r>
            <a:br>
              <a:rPr lang="ru-RU" sz="2000" smtClean="0"/>
            </a:br>
            <a:r>
              <a:rPr lang="ru-RU" sz="2000" smtClean="0"/>
              <a:t>По запросам родителей возможно организация работы групп в выходные и праздничные дни.</a:t>
            </a:r>
            <a:br>
              <a:rPr lang="ru-RU" sz="2000" smtClean="0"/>
            </a:br>
            <a:r>
              <a:rPr lang="ru-RU" sz="2000" smtClean="0"/>
              <a:t>Родители, обеспечивающие воспитание ребенка в форме семейного воспитания, имеют право на получение методической, психолого-педагогической, диагностической и консультативной помощи без взимании платы, если в образовательных организациях созданы консультационные пункты.</a:t>
            </a:r>
            <a:br>
              <a:rPr lang="ru-RU" sz="2000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1612"/>
          </a:xfrm>
        </p:spPr>
        <p:txBody>
          <a:bodyPr/>
          <a:lstStyle/>
          <a:p>
            <a:pPr algn="l" eaLnBrk="1" hangingPunct="1"/>
            <a:r>
              <a:rPr lang="ru-RU" sz="2200" b="1" smtClean="0"/>
              <a:t>Особенности  организации образовательной деятельности для лиц с ограниченными возможностями здоровья</a:t>
            </a:r>
            <a:br>
              <a:rPr lang="ru-RU" sz="2200" b="1" smtClean="0"/>
            </a:br>
            <a:r>
              <a:rPr lang="ru-RU" sz="2000" b="1" smtClean="0"/>
              <a:t/>
            </a:r>
            <a:br>
              <a:rPr lang="ru-RU" sz="2000" b="1" smtClean="0"/>
            </a:br>
            <a:r>
              <a:rPr lang="ru-RU" sz="2200" b="1" smtClean="0"/>
              <a:t>     </a:t>
            </a:r>
            <a:r>
              <a:rPr lang="ru-RU" sz="2200" smtClean="0"/>
              <a:t>В образовательных организациях, осуществляющих образовательную деятельность по адаптированным образовательным программам дошкольного образования, должны быть созданы специальные условия для получения дошкольного образования детьми с ОВЗ.</a:t>
            </a:r>
            <a:br>
              <a:rPr lang="ru-RU" sz="2200" smtClean="0"/>
            </a:br>
            <a:r>
              <a:rPr lang="ru-RU" sz="2200" smtClean="0"/>
              <a:t>       Дошкольное образование детей с ограниченными возможностями здоровья может быть организовано как совместно с другими детьми, так и в отдельных группах или в отдельных образовательных организациях.</a:t>
            </a:r>
            <a:endParaRPr lang="ru-RU" sz="2200" b="1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500" y="500063"/>
            <a:ext cx="8143875" cy="53863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200" b="1" dirty="0">
                <a:latin typeface="+mj-lt"/>
                <a:cs typeface="Arial" pitchFamily="34" charset="0"/>
              </a:rPr>
              <a:t>Санитарно-эпидемиологические  требования к устройству, содержанию и организации режима работы в дошкольных организациях (2.4.1.3049-13).</a:t>
            </a:r>
          </a:p>
          <a:p>
            <a:pPr>
              <a:defRPr/>
            </a:pPr>
            <a:endParaRPr lang="ru-RU" sz="20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+mj-lt"/>
                <a:cs typeface="Arial" pitchFamily="34" charset="0"/>
              </a:rPr>
              <a:t>Настоящие санитарные правила устанавливают требования к:</a:t>
            </a:r>
          </a:p>
          <a:p>
            <a:pPr>
              <a:defRPr/>
            </a:pPr>
            <a:r>
              <a:rPr lang="ru-RU" sz="2000" dirty="0">
                <a:latin typeface="+mj-lt"/>
                <a:cs typeface="Arial" pitchFamily="34" charset="0"/>
              </a:rPr>
              <a:t>- условиям размещения ДОО,</a:t>
            </a:r>
          </a:p>
          <a:p>
            <a:pPr>
              <a:defRPr/>
            </a:pPr>
            <a:r>
              <a:rPr lang="ru-RU" sz="2000" dirty="0">
                <a:latin typeface="+mj-lt"/>
                <a:cs typeface="Arial" pitchFamily="34" charset="0"/>
              </a:rPr>
              <a:t>- оборудованию и содержании территории ДОО,</a:t>
            </a:r>
          </a:p>
          <a:p>
            <a:pPr>
              <a:defRPr/>
            </a:pPr>
            <a:r>
              <a:rPr lang="ru-RU" sz="2000" dirty="0">
                <a:latin typeface="+mj-lt"/>
                <a:cs typeface="Arial" pitchFamily="34" charset="0"/>
              </a:rPr>
              <a:t>- помещениям, их оборудованию и содержанию,</a:t>
            </a:r>
          </a:p>
          <a:p>
            <a:pPr>
              <a:defRPr/>
            </a:pPr>
            <a:r>
              <a:rPr lang="ru-RU" sz="2000" dirty="0">
                <a:latin typeface="+mj-lt"/>
                <a:cs typeface="Arial" pitchFamily="34" charset="0"/>
              </a:rPr>
              <a:t>- естественному и искусственному освещению,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отоплению и вентиляции, 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водоснабжению и канализации,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организации питания,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приема детей в ДОО,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организации режима дня,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организации физического воспитания,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личной гигиене персонала.</a:t>
            </a:r>
          </a:p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00"/>
          </a:xfrm>
        </p:spPr>
        <p:txBody>
          <a:bodyPr/>
          <a:lstStyle/>
          <a:p>
            <a:pPr algn="l" eaLnBrk="1" hangingPunct="1"/>
            <a:r>
              <a:rPr lang="ru-RU" sz="2200" b="1" smtClean="0"/>
              <a:t>Отличия от СанПиНа 2010 года</a:t>
            </a:r>
            <a:br>
              <a:rPr lang="ru-RU" sz="2200" b="1" smtClean="0"/>
            </a:br>
            <a:r>
              <a:rPr lang="ru-RU" sz="2200" b="1" smtClean="0"/>
              <a:t/>
            </a:r>
            <a:br>
              <a:rPr lang="ru-RU" sz="2200" b="1" smtClean="0"/>
            </a:br>
            <a:r>
              <a:rPr lang="ru-RU" sz="2200" b="1" smtClean="0"/>
              <a:t>- </a:t>
            </a:r>
            <a:r>
              <a:rPr lang="ru-RU" sz="2000" smtClean="0"/>
              <a:t>Ранее построенные здания ДОО эксплуатируются в соответствие с проектами, по которому они были построены.</a:t>
            </a:r>
            <a:br>
              <a:rPr lang="ru-RU" sz="2000" smtClean="0"/>
            </a:br>
            <a:r>
              <a:rPr lang="ru-RU" sz="2000" smtClean="0"/>
              <a:t>- Регулируется наполняемость комбинированных групп;</a:t>
            </a:r>
            <a:br>
              <a:rPr lang="ru-RU" sz="2000" smtClean="0"/>
            </a:br>
            <a:r>
              <a:rPr lang="ru-RU" sz="2000" smtClean="0"/>
              <a:t>- В условиях плотной застройки допускается совмещение прогулочных площадок исходя из режима прогулок.</a:t>
            </a:r>
            <a:br>
              <a:rPr lang="ru-RU" sz="2000" smtClean="0"/>
            </a:br>
            <a:r>
              <a:rPr lang="ru-RU" sz="2000" smtClean="0"/>
              <a:t>- в ДОО, расположенных в помещениях в жилых домах без медицинского кабинета, возможно оборудовать место для временной изоляции  заболевших детей в кабинете заведующей или др.кабинетах;</a:t>
            </a:r>
            <a:br>
              <a:rPr lang="ru-RU" sz="2000" smtClean="0"/>
            </a:br>
            <a:r>
              <a:rPr lang="ru-RU" sz="2000" smtClean="0"/>
              <a:t>- возможен подвоз питания из организации общественного питания;</a:t>
            </a:r>
            <a:br>
              <a:rPr lang="ru-RU" sz="2000" smtClean="0"/>
            </a:br>
            <a:r>
              <a:rPr lang="ru-RU" sz="2000" smtClean="0"/>
              <a:t>- Допускается устанавливать на прогулочной площадке сборно-разборные навесы, беседки для использования их в жаркое время года.</a:t>
            </a:r>
            <a:br>
              <a:rPr lang="ru-RU" sz="2000" smtClean="0"/>
            </a:br>
            <a:r>
              <a:rPr lang="ru-RU" sz="2000" smtClean="0"/>
              <a:t> -В зимнее время рекомендуется проводить очистку территории от снега по мере необходимости, территорию допускается посыпать песком, использование химических реагентов не допускается.</a:t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57200" y="928688"/>
            <a:ext cx="8229600" cy="5643562"/>
          </a:xfrm>
        </p:spPr>
        <p:txBody>
          <a:bodyPr/>
          <a:lstStyle/>
          <a:p>
            <a:pPr algn="l" eaLnBrk="1" hangingPunct="1"/>
            <a:r>
              <a:rPr lang="ru-RU" sz="2000" smtClean="0"/>
              <a:t>- Здания ДОО  могут быть отдельно стоящими, пристроенными к жилым домам, зданиям административного и общественного назначения , а также встроенными в жилые дома и встроенно-пристроенными к жилым домам.</a:t>
            </a:r>
            <a:br>
              <a:rPr lang="ru-RU" sz="2000" smtClean="0"/>
            </a:br>
            <a:r>
              <a:rPr lang="ru-RU" sz="2000" smtClean="0"/>
              <a:t>- При размещении дошкольных образовательных организаций в образовательных организациях, в зданиях социально-культурного назначения, пристроенных к жилым домам, зданиям административного и общественного назначения допускается оборудование единого входа в дошкольную организацию без разделения на группы.</a:t>
            </a:r>
            <a:br>
              <a:rPr lang="ru-RU" sz="2000" smtClean="0"/>
            </a:br>
            <a:r>
              <a:rPr lang="ru-RU" sz="2000" smtClean="0"/>
              <a:t>- Допускается использовать групповую для организации сна с использованием выдвижных кроватей или раскладных кроватей с жестким ложем.</a:t>
            </a:r>
            <a:br>
              <a:rPr lang="ru-RU" sz="2000" smtClean="0"/>
            </a:br>
            <a:r>
              <a:rPr lang="ru-RU" sz="2000" smtClean="0"/>
              <a:t>- Спальни возможно использовать для организации игры и образовательной деятельности. При этом  строго соблюдается режим проветривания и влажной уборки.</a:t>
            </a:r>
            <a:br>
              <a:rPr lang="ru-RU" sz="2000" smtClean="0"/>
            </a:br>
            <a:r>
              <a:rPr lang="ru-RU" sz="2000" smtClean="0"/>
              <a:t>- Работникам пищеблока допускается использовать служебные (комната персонала, раздевалка) и санитарные (душевая и туалет для персонала) помещения дошкольной образовательной организации.</a:t>
            </a:r>
            <a:br>
              <a:rPr lang="ru-RU" sz="2000" smtClean="0"/>
            </a:br>
            <a:r>
              <a:rPr lang="ru-RU" sz="2000" smtClean="0"/>
              <a:t>- Допускается использование одноразовых полотенец для рук в туалетных для детей.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457200" y="928688"/>
            <a:ext cx="8229600" cy="5429250"/>
          </a:xfrm>
        </p:spPr>
        <p:txBody>
          <a:bodyPr/>
          <a:lstStyle/>
          <a:p>
            <a:pPr algn="l" eaLnBrk="1" hangingPunct="1"/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- Допускается устанавливать шкафы для уборочного инвентаря вне туалетных комнат.</a:t>
            </a:r>
            <a:br>
              <a:rPr lang="ru-RU" sz="2000" smtClean="0"/>
            </a:br>
            <a:r>
              <a:rPr lang="ru-RU" sz="2000" smtClean="0"/>
              <a:t>- Не рекомендуется размещать цветы в горшках на подоконниках в групповых и спальных помещениях.</a:t>
            </a:r>
            <a:br>
              <a:rPr lang="ru-RU" sz="2000" smtClean="0"/>
            </a:br>
            <a:r>
              <a:rPr lang="ru-RU" sz="2000" smtClean="0"/>
              <a:t>- Размещение помещений для детей с ОВЗ должно обеспечивать возможность удобного перемещения внутри здания и к игровой площадке.</a:t>
            </a:r>
            <a:br>
              <a:rPr lang="ru-RU" sz="2000" smtClean="0"/>
            </a:br>
            <a:r>
              <a:rPr lang="ru-RU" sz="2000" smtClean="0"/>
              <a:t>- Ежедневный утренний прием детей проводится воспитателями и (или) медицинскими работниками, которые опрашивают родителей о состоянии здоровья детей. По показаниям (при наличии катаральных явлений, явлений интоксикации) ребенку проводится термометрия.</a:t>
            </a:r>
            <a:br>
              <a:rPr lang="ru-RU" sz="2000" smtClean="0"/>
            </a:br>
            <a:r>
              <a:rPr lang="ru-RU" sz="2000" smtClean="0"/>
              <a:t>- Рекомендуемая продолжительность ежедневных прогулок составляет     3-4 часа. Продолжительность прогулки определяется дошкольной образовательной организацией в зависимости от климатических условий. При температуре воздуха ниже минус 15 С и скорости ветра более 7 м/с продолжительность прогулки рекомендуется сокращать.</a:t>
            </a:r>
            <a:br>
              <a:rPr lang="ru-RU" sz="2000" smtClean="0"/>
            </a:br>
            <a:r>
              <a:rPr lang="ru-RU" sz="2000" smtClean="0"/>
              <a:t>- Образовательная деятельность с детьми старшего дошкольного возраста может осуществляться во второй половине дня после дневного сна.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b="1" smtClean="0"/>
              <a:t>ФГОС  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96752"/>
            <a:ext cx="8136904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 sz="12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endParaRPr lang="ru-RU" sz="12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ru-RU" sz="28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«Об утверждении </a:t>
            </a: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федерального государственного образовательного стандарта дошкольного образования</a:t>
            </a:r>
            <a:r>
              <a:rPr lang="ru-RU" sz="28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28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(Зарегистрировано в Минюсте России 14.11.2013 г. № 30384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Приказ  </a:t>
            </a:r>
            <a:r>
              <a:rPr lang="ru-RU" sz="280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8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РФ от 17.10.2013 №1155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Прямоугольник 1"/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2770" name="Текст 3"/>
          <p:cNvSpPr>
            <a:spLocks noGrp="1"/>
          </p:cNvSpPr>
          <p:nvPr>
            <p:ph type="body" idx="4294967295"/>
          </p:nvPr>
        </p:nvSpPr>
        <p:spPr>
          <a:xfrm>
            <a:off x="285750" y="285750"/>
            <a:ext cx="8143875" cy="6357938"/>
          </a:xfrm>
        </p:spPr>
        <p:txBody>
          <a:bodyPr/>
          <a:lstStyle/>
          <a:p>
            <a:pPr eaLnBrk="1" hangingPunct="1"/>
            <a:r>
              <a:rPr lang="ru-RU" sz="2000" b="1" smtClean="0"/>
              <a:t>ФЕДЕРАЛЬНЫЙ  ГОСУДАРСТВЕННЫЙ  ОБРАЗОВАТЕЛЬНЫЙ  СТАНДАРТ  - </a:t>
            </a:r>
            <a:r>
              <a:rPr lang="ru-RU" sz="2000" smtClean="0"/>
              <a:t>главный нормативный документ, устанавливающий систему норм и правил, обязательных для исполнения в любом образовательном учреждении</a:t>
            </a:r>
            <a:r>
              <a:rPr lang="ru-RU" sz="2400" smtClean="0"/>
              <a:t>. </a:t>
            </a:r>
          </a:p>
          <a:p>
            <a:pPr algn="just" eaLnBrk="1" hangingPunct="1">
              <a:buFont typeface="Arial" charset="0"/>
              <a:buNone/>
            </a:pPr>
            <a:r>
              <a:rPr lang="ru-RU" sz="2000" smtClean="0"/>
              <a:t>      Предметом регулирования Стандарта являются отношения в сфере образования, возникающие при реализации образовательной программы дошкольного образования. Стандарт разработан на основе Конституции РФ и законодательства РФ и с учетом Конвенции ООН о правах ребенка.</a:t>
            </a:r>
          </a:p>
          <a:p>
            <a:pPr algn="just" eaLnBrk="1" hangingPunct="1">
              <a:buFont typeface="Arial" charset="0"/>
              <a:buNone/>
            </a:pPr>
            <a:r>
              <a:rPr lang="ru-RU" sz="2000" smtClean="0"/>
              <a:t>      </a:t>
            </a:r>
            <a:r>
              <a:rPr lang="ru-RU" sz="2000" u="sng" smtClean="0"/>
              <a:t>Принципы ФГОС:</a:t>
            </a:r>
          </a:p>
          <a:p>
            <a:pPr algn="just" eaLnBrk="1" hangingPunct="1">
              <a:buFont typeface="Arial" charset="0"/>
              <a:buNone/>
            </a:pPr>
            <a:r>
              <a:rPr lang="ru-RU" sz="2000" smtClean="0"/>
              <a:t>- поддержка разнообразия детства; сохранение уникальности и самоценности детства как важного этапа в общем развитии человека,самоценность детства;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личностно-развивающий и гуманистический характер; взаимодействия  взрослых (родителей и педагогов)и детей;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уважение личности ребенка;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реализация программы в формах специфических для детей данной возрастной группы (игре, познавательно-исследовательской деятельности, в форме творческой активности.</a:t>
            </a:r>
          </a:p>
          <a:p>
            <a:pPr eaLnBrk="1" hangingPunct="1">
              <a:buFont typeface="Arial" charset="0"/>
              <a:buNone/>
            </a:pPr>
            <a:r>
              <a:rPr lang="ru-RU" sz="2400" b="1" smtClean="0"/>
              <a:t>    </a:t>
            </a:r>
            <a:endParaRPr lang="ru-RU" sz="240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6215062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ФГОС построен с учетом принципов дошкольного образования:</a:t>
            </a:r>
            <a:br>
              <a:rPr lang="ru-RU" sz="2000" dirty="0" smtClean="0"/>
            </a:br>
            <a:r>
              <a:rPr lang="ru-RU" sz="2000" dirty="0" smtClean="0"/>
              <a:t>- полноценное проживание ребенком всех этапов детства, обогащение детского развития;</a:t>
            </a:r>
            <a:br>
              <a:rPr lang="ru-RU" sz="2000" dirty="0" smtClean="0"/>
            </a:br>
            <a:r>
              <a:rPr lang="ru-RU" sz="2000" dirty="0" smtClean="0"/>
              <a:t>-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  <a:br>
              <a:rPr lang="ru-RU" sz="2000" dirty="0" smtClean="0"/>
            </a:br>
            <a:r>
              <a:rPr lang="ru-RU" sz="2000" dirty="0" smtClean="0"/>
              <a:t>- содействие и сотрудничество детей и взрослых, познание ребенка                     полноценным участником образовательных отношений;</a:t>
            </a:r>
            <a:br>
              <a:rPr lang="ru-RU" sz="2000" dirty="0" smtClean="0"/>
            </a:br>
            <a:r>
              <a:rPr lang="ru-RU" sz="2000" dirty="0" smtClean="0"/>
              <a:t>- поддержка  инициативы детей в различных видах деятельности;</a:t>
            </a:r>
            <a:br>
              <a:rPr lang="ru-RU" sz="2000" dirty="0" smtClean="0"/>
            </a:br>
            <a:r>
              <a:rPr lang="ru-RU" sz="2000" dirty="0" smtClean="0"/>
              <a:t>- сотрудничество с семьей;</a:t>
            </a:r>
            <a:br>
              <a:rPr lang="ru-RU" sz="2000" dirty="0" smtClean="0"/>
            </a:br>
            <a:r>
              <a:rPr lang="ru-RU" sz="2000" dirty="0" smtClean="0"/>
              <a:t>- приобщение детей к  социокультурным нормам, традициям семьи, </a:t>
            </a:r>
            <a:br>
              <a:rPr lang="ru-RU" sz="2000" dirty="0" smtClean="0"/>
            </a:br>
            <a:r>
              <a:rPr lang="ru-RU" sz="2000" dirty="0" smtClean="0"/>
              <a:t>   общества и государства;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/>
              <a:t>- формирование познавательных интересов и познавательных действий  </a:t>
            </a:r>
            <a:br>
              <a:rPr lang="ru-RU" sz="2000" dirty="0" smtClean="0"/>
            </a:br>
            <a:r>
              <a:rPr lang="ru-RU" sz="2000" dirty="0" smtClean="0"/>
              <a:t>   ребенка в различных видах  деятельности;</a:t>
            </a:r>
            <a:br>
              <a:rPr lang="ru-RU" sz="2000" dirty="0" smtClean="0"/>
            </a:br>
            <a:r>
              <a:rPr lang="ru-RU" sz="2000" dirty="0" smtClean="0"/>
              <a:t>- возрастная адекватность дошкольного образования;</a:t>
            </a:r>
            <a:br>
              <a:rPr lang="ru-RU" sz="2000" dirty="0" smtClean="0"/>
            </a:br>
            <a:r>
              <a:rPr lang="ru-RU" sz="2000" dirty="0" smtClean="0"/>
              <a:t>- учет этнокультурной ситуации развития детей.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>
                <a:solidFill>
                  <a:srgbClr val="002060"/>
                </a:solidFill>
              </a:rPr>
              <a:t>Нормативно-правовая </a:t>
            </a:r>
            <a:r>
              <a:rPr lang="ru-RU" sz="4000" b="1" dirty="0">
                <a:solidFill>
                  <a:srgbClr val="002060"/>
                </a:solidFill>
              </a:rPr>
              <a:t>база  РФ по дошкольному образованию состоит из:</a:t>
            </a:r>
            <a:br>
              <a:rPr lang="ru-RU" sz="4000" b="1" dirty="0">
                <a:solidFill>
                  <a:srgbClr val="002060"/>
                </a:solidFill>
              </a:rPr>
            </a:b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-  законодательных </a:t>
            </a:r>
            <a:r>
              <a:rPr lang="ru-RU" dirty="0"/>
              <a:t>актов;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 указов Президента РФ;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 постановлений правительства РФ;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 ведомственных правовых актов (</a:t>
            </a:r>
            <a:r>
              <a:rPr lang="ru-RU" dirty="0" smtClean="0"/>
              <a:t>приказов,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распоряжений , писем Министерства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образования </a:t>
            </a:r>
            <a:r>
              <a:rPr lang="ru-RU" dirty="0"/>
              <a:t>и науки РФ);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 законов и нормативных правовых актов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субъектов </a:t>
            </a:r>
            <a:r>
              <a:rPr lang="ru-RU" dirty="0"/>
              <a:t>РФ.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37"/>
          </a:xfrm>
        </p:spPr>
        <p:txBody>
          <a:bodyPr/>
          <a:lstStyle/>
          <a:p>
            <a:pPr algn="l" eaLnBrk="1" hangingPunct="1"/>
            <a:r>
              <a:rPr lang="ru-RU" sz="2000" b="1" smtClean="0"/>
              <a:t>Цели ФГОС:</a:t>
            </a:r>
            <a:br>
              <a:rPr lang="ru-RU" sz="2000" b="1" smtClean="0"/>
            </a:br>
            <a:r>
              <a:rPr lang="ru-RU" sz="2000" smtClean="0"/>
              <a:t>- повышение социального статуса дошкольного образования;</a:t>
            </a:r>
            <a:br>
              <a:rPr lang="ru-RU" sz="2000" smtClean="0"/>
            </a:br>
            <a:r>
              <a:rPr lang="ru-RU" sz="2000" smtClean="0"/>
              <a:t>- обеспечение государством равенства возможностей для каждого ребенка в получении качественного дошкольного образования;</a:t>
            </a:r>
            <a:br>
              <a:rPr lang="ru-RU" sz="2000" smtClean="0"/>
            </a:br>
            <a:r>
              <a:rPr lang="ru-RU" sz="2000" smtClean="0"/>
              <a:t>- обеспечение государственных гарантий, уровней и качества дошкольного образования на основе единства обязательных требований к условиям реализации образовательных программ, их структуре и результатам их освоения;</a:t>
            </a:r>
            <a:br>
              <a:rPr lang="ru-RU" sz="2000" smtClean="0"/>
            </a:br>
            <a:r>
              <a:rPr lang="ru-RU" sz="2000" smtClean="0"/>
              <a:t>- сохранение единства образовательного пространства РФ относительно уровня дошкольного образования.</a:t>
            </a:r>
            <a:br>
              <a:rPr lang="ru-RU" sz="2000" smtClean="0"/>
            </a:br>
            <a:r>
              <a:rPr lang="ru-RU" sz="2000" b="1" smtClean="0"/>
              <a:t>Задачи ФГОС:</a:t>
            </a:r>
            <a:br>
              <a:rPr lang="ru-RU" sz="2000" b="1" smtClean="0"/>
            </a:br>
            <a:r>
              <a:rPr lang="ru-RU" sz="2000" smtClean="0"/>
              <a:t>- охрана физического и психического здоровья детей, в т.ч. их эмоционального благополучия;</a:t>
            </a:r>
            <a:br>
              <a:rPr lang="ru-RU" sz="2000" smtClean="0"/>
            </a:br>
            <a:r>
              <a:rPr lang="ru-RU" sz="2000" smtClean="0"/>
              <a:t>- обеспечение равных возможностей для полноценного развития каждого ребенка независимо от места жительства, пола, нации, языка, социального статуса, психо - физиологических  и других особенностей                  ( в т.ч. ОВЗ);</a:t>
            </a:r>
            <a:br>
              <a:rPr lang="ru-RU" sz="2000" smtClean="0"/>
            </a:br>
            <a:r>
              <a:rPr lang="ru-RU" sz="2000" smtClean="0"/>
              <a:t>- обеспечение преемственности программ;</a:t>
            </a:r>
            <a:br>
              <a:rPr lang="ru-RU" sz="2000" smtClean="0"/>
            </a:br>
            <a:r>
              <a:rPr lang="ru-RU" sz="2000" smtClean="0"/>
              <a:t>- создание благоприятных условий развития детей в соответствие с их возрастными и физиологическими особенностями.</a:t>
            </a:r>
            <a:endParaRPr lang="ru-RU" sz="2000" b="1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8987"/>
          </a:xfrm>
        </p:spPr>
        <p:txBody>
          <a:bodyPr/>
          <a:lstStyle/>
          <a:p>
            <a:pPr algn="l" eaLnBrk="1" hangingPunct="1"/>
            <a:r>
              <a:rPr lang="ru-RU" sz="2000" smtClean="0"/>
              <a:t>- Объединение обучения и воспитания в целостный образовательный процесс на основе духовно-нравственных и социо-культурных ценостей и принятых в обществе правил и норм поведения в интересах человека, семьи и общества;</a:t>
            </a:r>
            <a:br>
              <a:rPr lang="ru-RU" sz="2000" smtClean="0"/>
            </a:br>
            <a:r>
              <a:rPr lang="ru-RU" sz="2000" smtClean="0"/>
              <a:t>- формирование общей культуры личности детей: ценности здорового образа жизни, социальных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  <a:br>
              <a:rPr lang="ru-RU" sz="2000" smtClean="0"/>
            </a:br>
            <a:r>
              <a:rPr lang="ru-RU" sz="2000" smtClean="0"/>
              <a:t>- обеспечение вариативности и разнообразия содержания Программ и организационных форм дошкольного образования, возможности формирования программ с учетом образовательных потребностей, способностей и состояния здоровья детей;</a:t>
            </a:r>
            <a:br>
              <a:rPr lang="ru-RU" sz="2000" smtClean="0"/>
            </a:br>
            <a:r>
              <a:rPr lang="ru-RU" sz="2000" smtClean="0"/>
              <a:t>- формирование социо-культурной среды, соответствующей возрастным, индивидуальным, психологическим и физиологическим особенностям детей;</a:t>
            </a:r>
            <a:br>
              <a:rPr lang="ru-RU" sz="2000" smtClean="0"/>
            </a:br>
            <a:r>
              <a:rPr lang="ru-RU" sz="2000" smtClean="0"/>
              <a:t>- 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85720" y="428604"/>
          <a:ext cx="8572560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866" name="TextBox 7"/>
          <p:cNvSpPr txBox="1">
            <a:spLocks noChangeArrowheads="1"/>
          </p:cNvSpPr>
          <p:nvPr/>
        </p:nvSpPr>
        <p:spPr bwMode="auto">
          <a:xfrm>
            <a:off x="6357938" y="2500313"/>
            <a:ext cx="17145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Оказание помощи родителям в воспитании </a:t>
            </a:r>
          </a:p>
          <a:p>
            <a:r>
              <a:rPr lang="ru-RU"/>
              <a:t>детей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21150" y="5300663"/>
            <a:ext cx="4572000" cy="9540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/>
              <a:t>- результатам освоения Программы.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42988" y="836613"/>
            <a:ext cx="7345362" cy="13239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chemeClr val="tx1"/>
                </a:solidFill>
              </a:rPr>
              <a:t>Стандарт включает в себя требования к: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95513" y="3789363"/>
            <a:ext cx="4572000" cy="9540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/>
              <a:t>- условиям реализации Программы;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8313" y="2503488"/>
            <a:ext cx="4572000" cy="9540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/>
              <a:t>- структуре Программы и ее объему;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ФГОС ДО:</a:t>
            </a:r>
          </a:p>
        </p:txBody>
      </p:sp>
      <p:sp>
        <p:nvSpPr>
          <p:cNvPr id="3891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smtClean="0"/>
              <a:t>ФГОС не предполагает подтверждения результатов освоения дошкольной образовательной программы в виде итоговой аттестации</a:t>
            </a:r>
            <a:r>
              <a:rPr lang="ru-RU" sz="2800" smtClean="0">
                <a:latin typeface="Arial" charset="0"/>
              </a:rPr>
              <a:t>. </a:t>
            </a:r>
            <a:r>
              <a:rPr lang="ru-RU" sz="2800" smtClean="0"/>
              <a:t>Т.е. выполнение требований стандарта должно выражаться не в форме проверки знаний, умений, навыков воспитанников, а в форме отчетности работников ДОУ о проделанной работе, направленной на реализацию требований Стандарта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Зачем нужен стандарт?</a:t>
            </a:r>
          </a:p>
        </p:txBody>
      </p:sp>
      <p:sp>
        <p:nvSpPr>
          <p:cNvPr id="399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Новый Закон об образовании трактует ФГОС как основу государственных гарантий уровня и качества образования на основе требований к условиям реализации основных образовательных программ и результатам их освоения, т.е. он конкретизирует обязанности государства по отношению к каждому ребенку дошкольного возраста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Зачем нужен стандарт?</a:t>
            </a:r>
          </a:p>
        </p:txBody>
      </p:sp>
      <p:sp>
        <p:nvSpPr>
          <p:cNvPr id="409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ФГОС нужен для того, чтобы обеспечить каждому ребенку дошкольного возраста:</a:t>
            </a:r>
          </a:p>
          <a:p>
            <a:pPr>
              <a:buFont typeface="Arial" charset="0"/>
              <a:buNone/>
            </a:pPr>
            <a:endParaRPr lang="ru-RU" sz="2400" smtClean="0"/>
          </a:p>
          <a:p>
            <a:pPr algn="just">
              <a:buFontTx/>
              <a:buChar char="-"/>
            </a:pPr>
            <a:r>
              <a:rPr lang="ru-RU" sz="2400" b="1" smtClean="0"/>
              <a:t>одинаково хорошие условия ДО в детском саду;</a:t>
            </a:r>
          </a:p>
          <a:p>
            <a:pPr algn="just">
              <a:buFontTx/>
              <a:buChar char="-"/>
            </a:pPr>
            <a:endParaRPr lang="ru-RU" sz="2400" b="1" smtClean="0"/>
          </a:p>
          <a:p>
            <a:pPr algn="just">
              <a:buFontTx/>
              <a:buChar char="-"/>
            </a:pPr>
            <a:r>
              <a:rPr lang="ru-RU" sz="2400" b="1" smtClean="0"/>
              <a:t>такое содержание дошкольного образования, которое обеспечит ребенку полноценное развитие в специфических видах детской деятельности и достижение такого уровня развития, который позволит ребенку быть успешным при дальнейшем обучении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83237"/>
          </a:xfrm>
        </p:spPr>
        <p:txBody>
          <a:bodyPr/>
          <a:lstStyle/>
          <a:p>
            <a:pPr eaLnBrk="1" hangingPunct="1"/>
            <a:r>
              <a:rPr lang="ru-RU" sz="2400" b="1" smtClean="0"/>
              <a:t>Требования к структуре образовательной программы:</a:t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smtClean="0"/>
              <a:t>Программа состоит из </a:t>
            </a:r>
            <a:r>
              <a:rPr lang="ru-RU" sz="2400" b="1" smtClean="0"/>
              <a:t>3-х разделов</a:t>
            </a:r>
            <a:r>
              <a:rPr lang="ru-RU" sz="2400" smtClean="0"/>
              <a:t>, </a:t>
            </a:r>
            <a:br>
              <a:rPr lang="ru-RU" sz="2400" smtClean="0"/>
            </a:br>
            <a:r>
              <a:rPr lang="ru-RU" sz="2400" smtClean="0"/>
              <a:t>каждый раздел состоит из 2-х частей: </a:t>
            </a:r>
            <a:br>
              <a:rPr lang="ru-RU" sz="2400" smtClean="0"/>
            </a:br>
            <a:r>
              <a:rPr lang="ru-RU" sz="2400" b="1" smtClean="0"/>
              <a:t>обязательной – не менее 60% </a:t>
            </a:r>
            <a:r>
              <a:rPr lang="ru-RU" sz="2400" smtClean="0"/>
              <a:t>от общего объема,</a:t>
            </a:r>
            <a:br>
              <a:rPr lang="ru-RU" sz="2400" smtClean="0"/>
            </a:br>
            <a:r>
              <a:rPr lang="ru-RU" sz="2400" b="1" smtClean="0"/>
              <a:t>вариативной – не более 40%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Содержание программы охватывает 5 образовательных областей:</a:t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b="1" smtClean="0"/>
              <a:t>-  Социально-коммуникативная;</a:t>
            </a:r>
            <a:br>
              <a:rPr lang="ru-RU" sz="2400" b="1" smtClean="0"/>
            </a:br>
            <a:r>
              <a:rPr lang="ru-RU" sz="2400" b="1" smtClean="0"/>
              <a:t>- Познавательное развитие;</a:t>
            </a:r>
            <a:br>
              <a:rPr lang="ru-RU" sz="2400" b="1" smtClean="0"/>
            </a:br>
            <a:r>
              <a:rPr lang="ru-RU" sz="2400" b="1" smtClean="0"/>
              <a:t>- Речевое развитие;</a:t>
            </a:r>
            <a:br>
              <a:rPr lang="ru-RU" sz="2400" b="1" smtClean="0"/>
            </a:br>
            <a:r>
              <a:rPr lang="ru-RU" sz="2400" b="1" smtClean="0"/>
              <a:t>- Художественно-эстетическое развитие;</a:t>
            </a:r>
            <a:br>
              <a:rPr lang="ru-RU" sz="2400" b="1" smtClean="0"/>
            </a:br>
            <a:r>
              <a:rPr lang="ru-RU" sz="2400" b="1" smtClean="0"/>
              <a:t>- Физическое развитие.</a:t>
            </a:r>
            <a:br>
              <a:rPr lang="ru-RU" sz="2400" b="1" smtClean="0"/>
            </a:br>
            <a:endParaRPr lang="ru-RU" sz="2400" b="1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3" descr="C:\Users\Admin\Pictures\детский сад\iCA73W6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2038" y="3068638"/>
            <a:ext cx="1731962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4" descr="C:\Users\Admin\Pictures\детский сад\iCAD4X83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00525"/>
            <a:ext cx="1979613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1" descr="C:\Users\Admin\Pictures\детский сад\iCA6B00H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713" y="4221163"/>
            <a:ext cx="2087562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5" descr="C:\Users\Admin\Pictures\детский сад\iCAC1A4X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484313"/>
            <a:ext cx="1835150" cy="265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1" descr="C:\Users\Admin\Pictures\детский сад\iCA2JK9S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04025" y="5589588"/>
            <a:ext cx="233997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2" descr="C:\Users\Admin\Pictures\детский сад\2-1-curios-child-looking-at-butterfly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64388" y="4292600"/>
            <a:ext cx="1979612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Схема 17"/>
          <p:cNvGraphicFramePr/>
          <p:nvPr/>
        </p:nvGraphicFramePr>
        <p:xfrm>
          <a:off x="-1476672" y="692696"/>
          <a:ext cx="12169352" cy="616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0"/>
            <a:ext cx="8229600" cy="6207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cap="small" dirty="0" smtClean="0">
                <a:solidFill>
                  <a:srgbClr val="C00000"/>
                </a:solidFill>
              </a:rPr>
              <a:t>ФГОС ДО: </a:t>
            </a:r>
            <a:r>
              <a:rPr lang="ru-RU" sz="2400" b="1" cap="small" dirty="0" smtClean="0"/>
              <a:t>Требования к структуре образовательной</a:t>
            </a:r>
            <a:br>
              <a:rPr lang="ru-RU" sz="2400" b="1" cap="small" dirty="0" smtClean="0"/>
            </a:br>
            <a:r>
              <a:rPr lang="ru-RU" sz="2400" b="1" cap="small" dirty="0" smtClean="0"/>
              <a:t> программы </a:t>
            </a:r>
            <a:endParaRPr lang="ru-RU" sz="2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-180528" y="-64778"/>
            <a:ext cx="2016224" cy="1117513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Содержание и организация образовательной деятельности </a:t>
            </a:r>
          </a:p>
        </p:txBody>
      </p:sp>
      <p:sp>
        <p:nvSpPr>
          <p:cNvPr id="43018" name="TextBox 10"/>
          <p:cNvSpPr txBox="1">
            <a:spLocks noChangeArrowheads="1"/>
          </p:cNvSpPr>
          <p:nvPr/>
        </p:nvSpPr>
        <p:spPr bwMode="auto">
          <a:xfrm>
            <a:off x="7451725" y="765175"/>
            <a:ext cx="1547813" cy="101441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200" b="1">
                <a:solidFill>
                  <a:srgbClr val="FF0000"/>
                </a:solidFill>
                <a:latin typeface="Calibri" pitchFamily="34" charset="0"/>
              </a:rPr>
              <a:t>Младенческий возраст</a:t>
            </a:r>
          </a:p>
          <a:p>
            <a:pPr>
              <a:buFont typeface="Wingdings" pitchFamily="2" charset="2"/>
              <a:buChar char="ü"/>
            </a:pPr>
            <a:r>
              <a:rPr lang="ru-RU" sz="1200" b="1">
                <a:solidFill>
                  <a:srgbClr val="FF0000"/>
                </a:solidFill>
                <a:latin typeface="Calibri" pitchFamily="34" charset="0"/>
              </a:rPr>
              <a:t> Ранний возраст</a:t>
            </a:r>
          </a:p>
          <a:p>
            <a:pPr>
              <a:buFont typeface="Wingdings" pitchFamily="2" charset="2"/>
              <a:buChar char="ü"/>
            </a:pPr>
            <a:r>
              <a:rPr lang="ru-RU" sz="1200" b="1">
                <a:solidFill>
                  <a:srgbClr val="FF0000"/>
                </a:solidFill>
                <a:latin typeface="Calibri" pitchFamily="34" charset="0"/>
              </a:rPr>
              <a:t> Дошкольный возраст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180975" y="-171450"/>
            <a:ext cx="8229600" cy="1143000"/>
          </a:xfrm>
        </p:spPr>
        <p:txBody>
          <a:bodyPr/>
          <a:lstStyle/>
          <a:p>
            <a:pPr eaLnBrk="1" hangingPunct="1"/>
            <a:r>
              <a:rPr lang="ru-RU" sz="1800" b="1" smtClean="0"/>
              <a:t>Реализация требований ФГОС ДО к структуре</a:t>
            </a:r>
            <a:br>
              <a:rPr lang="ru-RU" sz="1800" b="1" smtClean="0"/>
            </a:br>
            <a:r>
              <a:rPr lang="ru-RU" sz="1800" b="1" smtClean="0"/>
              <a:t> целевого раздела в ПООП </a:t>
            </a:r>
            <a:endParaRPr lang="ru-RU" sz="1800" smtClean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19050" y="774229"/>
          <a:ext cx="975556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</a:rPr>
              <a:t>Международные документы 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области образования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197350"/>
          </a:xfrm>
        </p:spPr>
        <p:txBody>
          <a:bodyPr/>
          <a:lstStyle/>
          <a:p>
            <a:pPr eaLnBrk="1" hangingPunct="1"/>
            <a:r>
              <a:rPr lang="ru-RU" smtClean="0"/>
              <a:t>Всеобщая декларация прав человека (1948)</a:t>
            </a:r>
          </a:p>
          <a:p>
            <a:pPr eaLnBrk="1" hangingPunct="1"/>
            <a:r>
              <a:rPr lang="ru-RU" smtClean="0"/>
              <a:t> Конвенция о борьбе с дискриминацией в области образования (14.12.1960) ратифицирована Россией - начальное образование является бесплатным и обязательным.</a:t>
            </a:r>
          </a:p>
          <a:p>
            <a:pPr eaLnBrk="1" hangingPunct="1"/>
            <a:r>
              <a:rPr lang="ru-RU" smtClean="0"/>
              <a:t>Конвенция о правах ребенка (1989)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C00000"/>
                </a:solidFill>
              </a:rPr>
              <a:t>ФГОС ДО</a:t>
            </a: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4294967295"/>
          </p:nvPr>
        </p:nvGraphicFramePr>
        <p:xfrm>
          <a:off x="467544" y="1556792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258888" y="1052513"/>
            <a:ext cx="6192837" cy="50482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</a:rPr>
              <a:t>Планируемые результаты освоения программы: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 smtClean="0"/>
              <a:t>Цель программы</a:t>
            </a:r>
          </a:p>
        </p:txBody>
      </p:sp>
      <p:sp>
        <p:nvSpPr>
          <p:cNvPr id="46082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1196975"/>
            <a:ext cx="8218487" cy="4929188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hlink"/>
                </a:solidFill>
              </a:rPr>
              <a:t>Цель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/>
              <a:t>	</a:t>
            </a:r>
            <a:r>
              <a:rPr lang="ru-RU" sz="2000" b="1" smtClean="0"/>
              <a:t>Позитивная социализация и всестороннее развитие ребенка младенческого, раннего или дошкольного возраста в адекватных его возрасту детских видах деятельности</a:t>
            </a: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400" b="1" smtClean="0">
                <a:solidFill>
                  <a:schemeClr val="hlink"/>
                </a:solidFill>
              </a:rPr>
              <a:t>Задачи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arenR"/>
            </a:pPr>
            <a:r>
              <a:rPr lang="ru-RU" sz="2000" b="1" smtClean="0"/>
              <a:t>Охрана и укрепление физического и психического здоровья детей, в том числе их эмоционального благополучия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arenR"/>
            </a:pPr>
            <a:r>
              <a:rPr lang="ru-RU" sz="2000" b="1" smtClean="0"/>
              <a:t>Обеспечения 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статуса, психофизиологических и других особенностей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arenR"/>
            </a:pPr>
            <a:r>
              <a:rPr lang="ru-RU" sz="2000" b="1" smtClean="0"/>
              <a:t>Обеспечение преемственности целей, задач и содержания образования, реализуемых в рамках образовательных программ различных уровней</a:t>
            </a:r>
            <a:endParaRPr lang="ru-RU" sz="2000" b="1" smtClean="0">
              <a:latin typeface="Arial" charset="0"/>
            </a:endParaRPr>
          </a:p>
          <a:p>
            <a:pPr marL="609600" indent="-609600">
              <a:lnSpc>
                <a:spcPct val="90000"/>
              </a:lnSpc>
              <a:buFont typeface="Arial" charset="0"/>
              <a:buNone/>
            </a:pPr>
            <a:r>
              <a:rPr lang="ru-RU" sz="2000" b="1" smtClean="0">
                <a:latin typeface="Arial" charset="0"/>
              </a:rPr>
              <a:t>И т.д.</a:t>
            </a:r>
            <a:r>
              <a:rPr lang="ru-RU" sz="2000" b="1" smtClean="0"/>
              <a:t> 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/>
              <a:t>Программа строится на </a:t>
            </a:r>
            <a:br>
              <a:rPr lang="ru-RU" sz="3600" b="1" smtClean="0"/>
            </a:br>
            <a:r>
              <a:rPr lang="ru-RU" sz="3600" b="1" smtClean="0"/>
              <a:t>основании следующих принципов</a:t>
            </a:r>
          </a:p>
        </p:txBody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2800" smtClean="0"/>
              <a:t>1. Принцип развивающего образования, в соответствии с которым главной целью дошкольного образования является развитие ребенка</a:t>
            </a:r>
          </a:p>
          <a:p>
            <a:pPr>
              <a:buFont typeface="Arial" charset="0"/>
              <a:buNone/>
            </a:pPr>
            <a:r>
              <a:rPr lang="ru-RU" sz="2800" smtClean="0"/>
              <a:t>2. Принцип научной обоснованности и практической применяемости (содержание программы должно соответствовать основным положениям возрастной психологии и дошкольной педагогики, при этом иметь возможность реализации в массовой практике дошкольного образования)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/>
              <a:t>Программа строится на </a:t>
            </a:r>
            <a:br>
              <a:rPr lang="ru-RU" sz="3600" b="1" smtClean="0"/>
            </a:br>
            <a:r>
              <a:rPr lang="ru-RU" sz="3600" b="1" smtClean="0"/>
              <a:t>основании следующих принципов</a:t>
            </a:r>
          </a:p>
        </p:txBody>
      </p:sp>
      <p:sp>
        <p:nvSpPr>
          <p:cNvPr id="4813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</a:rPr>
              <a:t>3. Принцип интеграции содержания дошкольного образования в соответствии с возрастными возможностями и особенностями детей, спецификой и возможностями образовательных областей</a:t>
            </a:r>
          </a:p>
          <a:p>
            <a:pPr algn="just">
              <a:buFont typeface="Arial" charset="0"/>
              <a:buNone/>
            </a:pPr>
            <a:endParaRPr lang="ru-RU" sz="2800" smtClean="0">
              <a:latin typeface="Times New Roman" pitchFamily="18" charset="0"/>
            </a:endParaRPr>
          </a:p>
          <a:p>
            <a:pPr algn="just">
              <a:buFont typeface="Arial" charset="0"/>
              <a:buNone/>
            </a:pPr>
            <a:r>
              <a:rPr lang="ru-RU" sz="2800" smtClean="0">
                <a:latin typeface="Times New Roman" pitchFamily="18" charset="0"/>
              </a:rPr>
              <a:t>4.</a:t>
            </a:r>
            <a:r>
              <a:rPr lang="ru-RU" sz="2800" smtClean="0">
                <a:latin typeface="Arial" charset="0"/>
              </a:rPr>
              <a:t>Т</a:t>
            </a:r>
            <a:r>
              <a:rPr lang="ru-RU" sz="2800" smtClean="0">
                <a:latin typeface="Times New Roman" pitchFamily="18" charset="0"/>
              </a:rPr>
              <a:t>ематический принцип построения образовательного процесса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Arial" charset="0"/>
              </a:rPr>
              <a:t>Т</a:t>
            </a:r>
            <a:r>
              <a:rPr lang="ru-RU" b="1" smtClean="0"/>
              <a:t>ематический принцип</a:t>
            </a:r>
          </a:p>
        </p:txBody>
      </p:sp>
      <p:sp>
        <p:nvSpPr>
          <p:cNvPr id="491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Arial" charset="0"/>
              <a:buAutoNum type="arabicParenR"/>
            </a:pPr>
            <a:r>
              <a:rPr lang="ru-RU" sz="2800" smtClean="0">
                <a:latin typeface="Times New Roman" pitchFamily="18" charset="0"/>
              </a:rPr>
              <a:t>Объединение комплекса различных видов специфических детских деятельностей вокруг единой «темы»</a:t>
            </a:r>
          </a:p>
          <a:p>
            <a:pPr marL="609600" indent="-609600">
              <a:buFont typeface="Arial" charset="0"/>
              <a:buAutoNum type="arabicParenR"/>
            </a:pPr>
            <a:r>
              <a:rPr lang="ru-RU" sz="2800" smtClean="0">
                <a:latin typeface="Times New Roman" pitchFamily="18" charset="0"/>
              </a:rPr>
              <a:t>Виды «тем»: «организующие моменты», «тематические недели», «события», «реализация проектов», «сезонные явления в природе», «праздники», «традиции»</a:t>
            </a:r>
          </a:p>
          <a:p>
            <a:pPr marL="609600" indent="-609600">
              <a:buFont typeface="Arial" charset="0"/>
              <a:buAutoNum type="arabicParenR"/>
            </a:pPr>
            <a:r>
              <a:rPr lang="ru-RU" sz="2800" smtClean="0">
                <a:latin typeface="Times New Roman" pitchFamily="18" charset="0"/>
              </a:rPr>
              <a:t>Тесная взаимосвязь и взаимозависимость с интеграцией детских деятельностей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-323850" y="0"/>
            <a:ext cx="8229600" cy="908050"/>
          </a:xfrm>
        </p:spPr>
        <p:txBody>
          <a:bodyPr/>
          <a:lstStyle/>
          <a:p>
            <a:pPr eaLnBrk="1" hangingPunct="1"/>
            <a:r>
              <a:rPr lang="ru-RU" sz="2400" b="1" smtClean="0"/>
              <a:t>Реализация требований ФГОС ДО</a:t>
            </a:r>
            <a:br>
              <a:rPr lang="ru-RU" sz="2400" b="1" smtClean="0"/>
            </a:br>
            <a:r>
              <a:rPr lang="ru-RU" sz="2400" b="1" smtClean="0"/>
              <a:t> к структуре содержательного  раздела</a:t>
            </a:r>
            <a:endParaRPr lang="ru-RU" sz="240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9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Примерная структура образовательных областей 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цели реализации  содержания образовательной области </a:t>
                      </a:r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Концептуальные</a:t>
                      </a:r>
                      <a:r>
                        <a:rPr lang="ru-RU" sz="1800" b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п</a:t>
                      </a:r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одходы к формированию содержания образовательной области </a:t>
                      </a:r>
                      <a:endParaRPr lang="ru-RU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Принципы формирования программного содержания </a:t>
                      </a:r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Задачи реализации программного содержания  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Ключевые особенности </a:t>
                      </a:r>
                      <a:r>
                        <a:rPr lang="ru-RU" sz="1800" b="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образовательной  области</a:t>
                      </a:r>
                      <a:endParaRPr lang="ru-RU" sz="1800" b="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Вариативное с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одержание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образовательной области, в том  числе :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виды образовательной деятельности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 организации образовательной деятельности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методическое обеспечение </a:t>
                      </a:r>
                      <a:endParaRPr lang="ru-RU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 </a:t>
                      </a:r>
                      <a:r>
                        <a:rPr lang="ru-RU" sz="1800" b="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освоения образовательной области</a:t>
                      </a:r>
                      <a:endParaRPr lang="ru-RU" sz="1800" b="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2339975" y="836613"/>
            <a:ext cx="4392613" cy="72072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latin typeface="+mj-lt"/>
                <a:ea typeface="+mj-ea"/>
                <a:cs typeface="+mj-cs"/>
              </a:rPr>
              <a:t/>
            </a:r>
            <a:br>
              <a:rPr lang="ru-RU" sz="2400" b="1" dirty="0">
                <a:latin typeface="+mj-lt"/>
                <a:ea typeface="+mj-ea"/>
                <a:cs typeface="+mj-cs"/>
              </a:rPr>
            </a:br>
            <a:r>
              <a:rPr lang="ru-RU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Содержательный  раздел ПООП</a:t>
            </a:r>
            <a:r>
              <a:rPr lang="ru-RU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endParaRPr lang="ru-RU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0199" name="Picture 2" descr="C:\Users\Admin\Pictures\детский сад\iCAZMQUT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84800"/>
            <a:ext cx="1476375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200" name="Picture 3" descr="C:\Users\Admin\Pictures\детский сад\iCAE88IR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5157788"/>
            <a:ext cx="1403350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solidFill>
                  <a:schemeClr val="hlink"/>
                </a:solidFill>
                <a:latin typeface="Arial" charset="0"/>
              </a:rPr>
              <a:t>Организационный раздел</a:t>
            </a:r>
          </a:p>
        </p:txBody>
      </p:sp>
      <p:sp>
        <p:nvSpPr>
          <p:cNvPr id="512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Материально-техническое обеспечение</a:t>
            </a:r>
          </a:p>
          <a:p>
            <a:r>
              <a:rPr lang="ru-RU" smtClean="0">
                <a:latin typeface="Arial" charset="0"/>
              </a:rPr>
              <a:t>Психолого-педагогические условия</a:t>
            </a:r>
          </a:p>
          <a:p>
            <a:r>
              <a:rPr lang="ru-RU" smtClean="0">
                <a:latin typeface="Arial" charset="0"/>
              </a:rPr>
              <a:t>Предметно-пространственная среда</a:t>
            </a:r>
          </a:p>
          <a:p>
            <a:r>
              <a:rPr lang="ru-RU" smtClean="0">
                <a:latin typeface="Arial" charset="0"/>
              </a:rPr>
              <a:t>Финансовые условия</a:t>
            </a:r>
          </a:p>
          <a:p>
            <a:r>
              <a:rPr lang="ru-RU" smtClean="0">
                <a:latin typeface="Arial" charset="0"/>
              </a:rPr>
              <a:t>Организация образовательной деятельности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813" y="1285875"/>
            <a:ext cx="7858125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000" b="1" dirty="0">
                <a:latin typeface="+mn-lt"/>
                <a:cs typeface="+mn-cs"/>
              </a:rPr>
              <a:t>1) психолого-педагогические: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уважение взрослых к человеческому достоинству детей;</a:t>
            </a:r>
          </a:p>
          <a:p>
            <a:pPr>
              <a:buFontTx/>
              <a:buChar char="-"/>
              <a:defRPr/>
            </a:pPr>
            <a:r>
              <a:rPr lang="ru-RU" altLang="ru-RU" sz="2000" b="1" dirty="0">
                <a:latin typeface="+mn-lt"/>
                <a:cs typeface="+mn-cs"/>
              </a:rPr>
              <a:t> </a:t>
            </a:r>
            <a:r>
              <a:rPr lang="ru-RU" altLang="ru-RU" sz="2000" dirty="0">
                <a:latin typeface="+mn-lt"/>
                <a:cs typeface="+mn-cs"/>
              </a:rPr>
              <a:t>недопустимость как искусственного ускорения, так и  искусственного замедления развития детей;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 построение образовательной деятельности на основе взаимодействия с детьми;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 поддержка взрослыми положительного, доброжелательного отношения друг к другу и взаимодействия детей друг с другом в разных видах деятельности;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 поддержка инициативы и самостоятельности детей;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возможность выбора материалов, видов активности, участников совместной деятельности;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 защита детей от всех форм психического и физического насилия;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 вовлечение семьи в непосредственно-образовательную деятельность.</a:t>
            </a:r>
          </a:p>
          <a:p>
            <a:pPr>
              <a:buFontTx/>
              <a:buChar char="-"/>
              <a:defRPr/>
            </a:pPr>
            <a:endParaRPr lang="ru-RU" altLang="ru-RU" sz="2000" b="1" dirty="0">
              <a:latin typeface="+mn-lt"/>
              <a:cs typeface="+mn-cs"/>
            </a:endParaRPr>
          </a:p>
        </p:txBody>
      </p:sp>
      <p:sp>
        <p:nvSpPr>
          <p:cNvPr id="5222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>Требования к условиям  реализации Программы: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3"/>
          <p:cNvSpPr>
            <a:spLocks noGrp="1"/>
          </p:cNvSpPr>
          <p:nvPr>
            <p:ph type="title"/>
          </p:nvPr>
        </p:nvSpPr>
        <p:spPr>
          <a:xfrm>
            <a:off x="457200" y="714375"/>
            <a:ext cx="8229600" cy="600075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ru-RU" sz="2000" b="1" smtClean="0"/>
              <a:t>Кадровые условия:</a:t>
            </a: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000" smtClean="0"/>
              <a:t>Квалификация педагогических и учебно-вспомогательных работников должна соответствовать  ЕКС должностей руководителей, специалистов и служащих, раздел  «Квалификационные характеристики должностей работников образования» , утвержденным приказом Министерством здравоохранения и социального развития от 26.08.2010 №761н и от 31.05.2011 г. № 448. </a:t>
            </a: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000" smtClean="0"/>
              <a:t>Педагогические работники должны обладать профессиональными компетенциями:</a:t>
            </a:r>
            <a:br>
              <a:rPr lang="ru-RU" sz="2000" smtClean="0"/>
            </a:br>
            <a:r>
              <a:rPr lang="ru-RU" sz="2000" smtClean="0"/>
              <a:t>1)обеспечение эмоционального благополучия ребенка через:</a:t>
            </a:r>
            <a:br>
              <a:rPr lang="ru-RU" sz="2000" smtClean="0"/>
            </a:br>
            <a:r>
              <a:rPr lang="ru-RU" sz="2000" smtClean="0"/>
              <a:t>- непосредственное общение с ребенком;</a:t>
            </a:r>
            <a:br>
              <a:rPr lang="ru-RU" sz="2000" smtClean="0"/>
            </a:br>
            <a:r>
              <a:rPr lang="ru-RU" sz="2000" smtClean="0"/>
              <a:t>- уважительное отношение к каждому ребенку, его чувствам и потребностям;</a:t>
            </a:r>
            <a:br>
              <a:rPr lang="ru-RU" sz="2000" smtClean="0"/>
            </a:br>
            <a:r>
              <a:rPr lang="ru-RU" sz="2000" smtClean="0"/>
              <a:t>2)поддержку индивидуальности и инициативности детей через:</a:t>
            </a:r>
            <a:br>
              <a:rPr lang="ru-RU" sz="2000" smtClean="0"/>
            </a:br>
            <a:r>
              <a:rPr lang="ru-RU" sz="2000" smtClean="0"/>
              <a:t>- создание условий для свободного выбора детьми деятельности, участников совместной деятельности, материалов;</a:t>
            </a:r>
            <a:br>
              <a:rPr lang="ru-RU" sz="2000" smtClean="0"/>
            </a:br>
            <a:r>
              <a:rPr lang="ru-RU" sz="2000" smtClean="0"/>
              <a:t>- создание условий для принятия детьми решений, выражения своих чувств и мыслей;</a:t>
            </a:r>
            <a:br>
              <a:rPr lang="ru-RU" sz="2000" smtClean="0"/>
            </a:br>
            <a:r>
              <a:rPr lang="ru-RU" sz="2000" smtClean="0"/>
              <a:t>- недирективную помощь детям, поддержку их инициативы и самостоятельности в разных видах деятельности (игровой, исследовательской, проектной, познавательной).</a:t>
            </a:r>
            <a:br>
              <a:rPr lang="ru-RU" sz="2000" smtClean="0"/>
            </a:br>
            <a:r>
              <a:rPr lang="ru-RU" sz="2400" b="1" smtClean="0"/>
              <a:t/>
            </a:r>
            <a:br>
              <a:rPr lang="ru-RU" sz="2400" b="1" smtClean="0"/>
            </a:br>
            <a:endParaRPr lang="ru-RU" sz="2400" b="1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>
          <a:xfrm>
            <a:off x="785813" y="274638"/>
            <a:ext cx="7900987" cy="5868987"/>
          </a:xfrm>
        </p:spPr>
        <p:txBody>
          <a:bodyPr/>
          <a:lstStyle/>
          <a:p>
            <a:pPr algn="l" eaLnBrk="1" hangingPunct="1"/>
            <a:r>
              <a:rPr lang="ru-RU" sz="2000" smtClean="0"/>
              <a:t>3)Установление правил поведения и  взаимодействие в различных ситуациях:</a:t>
            </a:r>
            <a:br>
              <a:rPr lang="ru-RU" sz="2000" smtClean="0"/>
            </a:br>
            <a:r>
              <a:rPr lang="ru-RU" sz="2000" smtClean="0"/>
              <a:t>- создание условий для позитивных доброжелательных отношений между детьми;</a:t>
            </a:r>
            <a:br>
              <a:rPr lang="ru-RU" sz="2000" smtClean="0"/>
            </a:br>
            <a:r>
              <a:rPr lang="ru-RU" sz="2000" smtClean="0"/>
              <a:t>- развитие коммуникативных способностей детей, позволяющих разрешать конфликтные ситуации между детьми;</a:t>
            </a:r>
            <a:br>
              <a:rPr lang="ru-RU" sz="2000" smtClean="0"/>
            </a:br>
            <a:r>
              <a:rPr lang="ru-RU" sz="2000" smtClean="0"/>
              <a:t>- развития умения работать в группе, решая задачи в совместной деятельности;</a:t>
            </a:r>
            <a:br>
              <a:rPr lang="ru-RU" sz="2000" smtClean="0"/>
            </a:br>
            <a:r>
              <a:rPr lang="ru-RU" sz="2000" smtClean="0"/>
              <a:t>- установление правил поведения в помещении, на прогулке, во время образовательной деятельности, предъявление их в конструктивной (без обвинений и угроз) и понятной детям форме.</a:t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002060"/>
                </a:solidFill>
              </a:rPr>
              <a:t>Российское  </a:t>
            </a:r>
            <a:r>
              <a:rPr lang="ru-RU" b="1" dirty="0">
                <a:solidFill>
                  <a:srgbClr val="002060"/>
                </a:solidFill>
              </a:rPr>
              <a:t>законодательство в области дошкольного образования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13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Конституция РФ ст.43 – общедоступность и бесплатность дошкольного образования.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Национальная </a:t>
            </a:r>
            <a:r>
              <a:rPr lang="ru-RU" dirty="0" smtClean="0"/>
              <a:t>доктрина </a:t>
            </a:r>
            <a:r>
              <a:rPr lang="ru-RU" dirty="0"/>
              <a:t>образования в РФ до 2025 года: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</a:t>
            </a:r>
            <a:r>
              <a:rPr lang="ru-RU" dirty="0" smtClean="0"/>
              <a:t>   приоритет образования </a:t>
            </a:r>
            <a:r>
              <a:rPr lang="ru-RU" dirty="0"/>
              <a:t>в политике государства;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</a:t>
            </a:r>
            <a:r>
              <a:rPr lang="ru-RU" dirty="0" smtClean="0"/>
              <a:t>   бесплатное </a:t>
            </a:r>
            <a:r>
              <a:rPr lang="ru-RU" dirty="0"/>
              <a:t>дошкольное  образование –  для всех   желающих;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</a:t>
            </a:r>
            <a:r>
              <a:rPr lang="ru-RU" dirty="0" smtClean="0"/>
              <a:t>   обеспечение </a:t>
            </a:r>
            <a:r>
              <a:rPr lang="ru-RU" dirty="0"/>
              <a:t>педагогическими кадрами с высшим    образованием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зарплата воспитателей- на уровне средней в           образовании;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право на получение досрочной пенсии (25 лет   педагогической деятельности)      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62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000" dirty="0" smtClean="0"/>
              <a:t>4)Построение развивающего образования, ориентированного на зону ближнего развития ребенка:</a:t>
            </a:r>
            <a:br>
              <a:rPr lang="ru-RU" sz="2000" dirty="0" smtClean="0"/>
            </a:br>
            <a:r>
              <a:rPr lang="ru-RU" sz="2000" dirty="0" smtClean="0"/>
              <a:t>- создание условий;</a:t>
            </a:r>
            <a:br>
              <a:rPr lang="ru-RU" sz="2000" dirty="0" smtClean="0"/>
            </a:br>
            <a:r>
              <a:rPr lang="ru-RU" sz="2000" dirty="0" smtClean="0"/>
              <a:t>- организацию разных видов детской деятельности;</a:t>
            </a:r>
            <a:br>
              <a:rPr lang="ru-RU" sz="2000" dirty="0" smtClean="0"/>
            </a:br>
            <a:r>
              <a:rPr lang="ru-RU" sz="2000" dirty="0" smtClean="0"/>
              <a:t>- поддержку спонтанной детской игры, ее обогащения, обеспечение игрового времени и пространства;</a:t>
            </a:r>
            <a:br>
              <a:rPr lang="ru-RU" sz="2000" dirty="0" smtClean="0"/>
            </a:br>
            <a:r>
              <a:rPr lang="ru-RU" sz="2000" dirty="0" smtClean="0"/>
              <a:t>- оценку индивидуального развития детей в ходе наблюдения.</a:t>
            </a:r>
            <a:br>
              <a:rPr lang="ru-RU" sz="2000" dirty="0" smtClean="0"/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5)Взаимодействие с родителями по вопросам образования ребенка, непосредственного вовлечения их в образовательную деятельность, в т.ч.посредством создания   образовательных проектов совместно с семьей на основе выявления  потребностей  и поддержки образовательной инициативности.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>
          <a:xfrm>
            <a:off x="457200" y="1000125"/>
            <a:ext cx="8229600" cy="5857875"/>
          </a:xfrm>
        </p:spPr>
        <p:txBody>
          <a:bodyPr/>
          <a:lstStyle/>
          <a:p>
            <a:pPr algn="l" eaLnBrk="1" hangingPunct="1"/>
            <a:r>
              <a:rPr lang="ru-RU" altLang="ru-RU" sz="2000" b="1" smtClean="0"/>
              <a:t>Материально-технические:</a:t>
            </a:r>
            <a:br>
              <a:rPr lang="ru-RU" altLang="ru-RU" sz="2000" b="1" smtClean="0"/>
            </a:br>
            <a:r>
              <a:rPr lang="ru-RU" altLang="ru-RU" sz="2000" smtClean="0"/>
              <a:t>Требования, определяемые в соответствие с санитарно-эпидемиологическими  правилами и нормативами;</a:t>
            </a:r>
            <a:br>
              <a:rPr lang="ru-RU" altLang="ru-RU" sz="2000" smtClean="0"/>
            </a:br>
            <a:r>
              <a:rPr lang="ru-RU" altLang="ru-RU" sz="2000" smtClean="0"/>
              <a:t>Требования правил ПБ;</a:t>
            </a:r>
            <a:br>
              <a:rPr lang="ru-RU" altLang="ru-RU" sz="2000" smtClean="0"/>
            </a:br>
            <a:r>
              <a:rPr lang="ru-RU" altLang="ru-RU" sz="2000" smtClean="0"/>
              <a:t>Требования к средствам обучения и воспитания в соответствие с возрастом;</a:t>
            </a:r>
            <a:br>
              <a:rPr lang="ru-RU" altLang="ru-RU" sz="2000" smtClean="0"/>
            </a:br>
            <a:r>
              <a:rPr lang="ru-RU" altLang="ru-RU" sz="2000" smtClean="0"/>
              <a:t>Оснащенность помещений развивающей предметно-пространственной средой;</a:t>
            </a:r>
            <a:br>
              <a:rPr lang="ru-RU" altLang="ru-RU" sz="2000" smtClean="0"/>
            </a:br>
            <a:r>
              <a:rPr lang="ru-RU" altLang="ru-RU" sz="2000" smtClean="0"/>
              <a:t>Требования к материально-техническому обеспечению (учебно-методический комплект, оборудование, оснащение).</a:t>
            </a:r>
            <a:br>
              <a:rPr lang="ru-RU" altLang="ru-RU" sz="2000" smtClean="0"/>
            </a:br>
            <a:r>
              <a:rPr lang="ru-RU" altLang="ru-RU" sz="2000" b="1" smtClean="0"/>
              <a:t>Финансовые условия реализации Программы</a:t>
            </a:r>
            <a:r>
              <a:rPr lang="ru-RU" altLang="ru-RU" sz="2000" smtClean="0"/>
              <a:t> должны:</a:t>
            </a:r>
            <a:br>
              <a:rPr lang="ru-RU" altLang="ru-RU" sz="2000" smtClean="0"/>
            </a:br>
            <a:r>
              <a:rPr lang="ru-RU" altLang="ru-RU" sz="2000" smtClean="0"/>
              <a:t>- обеспечить возможность выполнения требования Стандарта и реализацию обязательной части Программы и части, формируемой участниками образовательного процесса;</a:t>
            </a:r>
            <a:br>
              <a:rPr lang="ru-RU" altLang="ru-RU" sz="2000" smtClean="0"/>
            </a:br>
            <a:r>
              <a:rPr lang="ru-RU" altLang="ru-RU" sz="2000" smtClean="0"/>
              <a:t>- отражать структуру и объем расходов, необходимых для реализации Программы, а также механизм их формирования;</a:t>
            </a:r>
            <a:br>
              <a:rPr lang="ru-RU" altLang="ru-RU" sz="2000" smtClean="0"/>
            </a:br>
            <a:r>
              <a:rPr lang="ru-RU" altLang="ru-RU" sz="2000" smtClean="0"/>
              <a:t>- финансирование реализации образовательной Программы должно осуществляться в соответствии с нормативами (расходы на оплату труда работников, на средства обучения и воспитания, соответствующие материалы, расходы, связанные с повышением квалификации).</a:t>
            </a:r>
            <a:br>
              <a:rPr lang="ru-RU" altLang="ru-RU" sz="2000" smtClean="0"/>
            </a:br>
            <a:r>
              <a:rPr lang="ru-RU" altLang="ru-RU" sz="2000" smtClean="0"/>
              <a:t/>
            </a:r>
            <a:br>
              <a:rPr lang="ru-RU" altLang="ru-RU" sz="2000" smtClean="0"/>
            </a:br>
            <a:r>
              <a:rPr lang="ru-RU" altLang="ru-RU" sz="2000" smtClean="0"/>
              <a:t/>
            </a:r>
            <a:br>
              <a:rPr lang="ru-RU" altLang="ru-RU" sz="2000" smtClean="0"/>
            </a:br>
            <a:r>
              <a:rPr lang="ru-RU" altLang="ru-RU" sz="2000" b="1" smtClean="0"/>
              <a:t/>
            </a:r>
            <a:br>
              <a:rPr lang="ru-RU" altLang="ru-RU" sz="2000" b="1" smtClean="0"/>
            </a:br>
            <a:endParaRPr lang="ru-RU" sz="2000" b="1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55650" y="476250"/>
            <a:ext cx="7993063" cy="50165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chemeClr val="bg2">
                    <a:lumMod val="25000"/>
                  </a:schemeClr>
                </a:solidFill>
              </a:rPr>
              <a:t>целевые ориентиры дошкольного образования </a:t>
            </a:r>
          </a:p>
          <a:p>
            <a:pPr algn="ctr">
              <a:defRPr/>
            </a:pPr>
            <a:r>
              <a:rPr lang="ru-RU" sz="4000" dirty="0"/>
              <a:t> </a:t>
            </a:r>
          </a:p>
          <a:p>
            <a:pPr algn="ctr">
              <a:defRPr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социально-нормативные возрастные характеристики возможных достижений ребенка на этапе завершения уровня дошкольного образования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3708400" y="2001838"/>
            <a:ext cx="180022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8921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600" b="1" dirty="0"/>
              <a:t>Целевые ориентиры на этапе завершения дошкольного образования: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349500"/>
            <a:ext cx="9144000" cy="11382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700" b="1" dirty="0"/>
              <a:t>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11382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700" b="1" dirty="0"/>
              <a:t>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644900"/>
            <a:ext cx="9144000" cy="16621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700" b="1" dirty="0"/>
              <a:t>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516563"/>
            <a:ext cx="9144000" cy="11398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700" b="1" dirty="0"/>
              <a:t>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964613" cy="8921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600" b="1" dirty="0"/>
              <a:t>Целевые ориентиры на этапе завершения дошкольного образования: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1196975"/>
            <a:ext cx="9144000" cy="11382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700" b="1" dirty="0"/>
              <a:t>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2636838"/>
            <a:ext cx="9144000" cy="11382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700" b="1" dirty="0"/>
              <a:t>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076700"/>
            <a:ext cx="9144000" cy="24479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700" b="1" dirty="0"/>
              <a:t>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>
                <a:latin typeface="Arial" charset="0"/>
              </a:rPr>
              <a:t>Нормативная база ДОО</a:t>
            </a:r>
          </a:p>
        </p:txBody>
      </p:sp>
      <p:sp>
        <p:nvSpPr>
          <p:cNvPr id="6041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accent1"/>
                </a:solidFill>
                <a:latin typeface="Arial" charset="0"/>
              </a:rPr>
              <a:t>Устав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accent1"/>
                </a:solidFill>
                <a:latin typeface="Arial" charset="0"/>
              </a:rPr>
              <a:t>Программа развития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accent1"/>
                </a:solidFill>
                <a:latin typeface="Arial" charset="0"/>
              </a:rPr>
              <a:t>Основная образовательная программа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accent1"/>
                </a:solidFill>
                <a:latin typeface="Arial" charset="0"/>
              </a:rPr>
              <a:t>Годовой план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accent1"/>
                </a:solidFill>
                <a:latin typeface="Arial" charset="0"/>
              </a:rPr>
              <a:t>Индивидуальные планы</a:t>
            </a:r>
          </a:p>
          <a:p>
            <a:pPr>
              <a:lnSpc>
                <a:spcPct val="90000"/>
              </a:lnSpc>
            </a:pPr>
            <a:endParaRPr lang="ru-RU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b="1" smtClean="0">
                <a:solidFill>
                  <a:schemeClr val="accent2"/>
                </a:solidFill>
                <a:latin typeface="Arial" charset="0"/>
              </a:rPr>
              <a:t>Рабочая программа воспитателя – не существует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Прямоугольник 3"/>
          <p:cNvSpPr>
            <a:spLocks noChangeArrowheads="1"/>
          </p:cNvSpPr>
          <p:nvPr/>
        </p:nvSpPr>
        <p:spPr bwMode="auto">
          <a:xfrm>
            <a:off x="714375" y="571500"/>
            <a:ext cx="7429500" cy="569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«Закон </a:t>
            </a:r>
            <a:r>
              <a:rPr lang="ru-RU" sz="2400"/>
              <a:t>РТ «О</a:t>
            </a:r>
            <a:r>
              <a:rPr lang="ru-RU" sz="2400">
                <a:latin typeface="Calibri" pitchFamily="34" charset="0"/>
              </a:rPr>
              <a:t>б образовании“</a:t>
            </a:r>
            <a:r>
              <a:rPr lang="ru-RU" sz="2400"/>
              <a:t>  </a:t>
            </a:r>
          </a:p>
          <a:p>
            <a:endParaRPr lang="ru-RU" sz="2400"/>
          </a:p>
          <a:p>
            <a:r>
              <a:rPr lang="ru-RU" sz="2400">
                <a:latin typeface="Calibri" pitchFamily="34" charset="0"/>
              </a:rPr>
              <a:t>Стратегия развития образования  в РТ на</a:t>
            </a:r>
          </a:p>
          <a:p>
            <a:r>
              <a:rPr lang="ru-RU" sz="2400">
                <a:latin typeface="Calibri" pitchFamily="34" charset="0"/>
              </a:rPr>
              <a:t>2010-2015 годы –комплексная</a:t>
            </a:r>
          </a:p>
          <a:p>
            <a:r>
              <a:rPr lang="ru-RU" sz="2400">
                <a:latin typeface="Calibri" pitchFamily="34" charset="0"/>
              </a:rPr>
              <a:t>государственная целевая программа</a:t>
            </a:r>
          </a:p>
          <a:p>
            <a:endParaRPr lang="ru-RU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«О введении нормативного финансирования дошкольных образовательных учреждений  в РТ»/Постановление Кабинета Министров РТ от 30.04.2008 №279/</a:t>
            </a:r>
          </a:p>
          <a:p>
            <a:endParaRPr lang="ru-RU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«Об утверждении Положения о семейном детском саде» /Постановление Кабинета Министров РТ от  01.03.2010 №99/</a:t>
            </a:r>
          </a:p>
          <a:p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2"/>
          <p:cNvSpPr>
            <a:spLocks noChangeArrowheads="1"/>
          </p:cNvSpPr>
          <p:nvPr/>
        </p:nvSpPr>
        <p:spPr bwMode="auto">
          <a:xfrm>
            <a:off x="714375" y="428625"/>
            <a:ext cx="8001000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latin typeface="Calibri" pitchFamily="34" charset="0"/>
              </a:rPr>
              <a:t>Указ  Президента РФ В.В.Путина от 7.05.2012  № 599 „О мерах по реализации государственной  политики в области образования и науки“</a:t>
            </a:r>
          </a:p>
          <a:p>
            <a:r>
              <a:rPr lang="ru-RU" sz="2700">
                <a:latin typeface="Calibri" pitchFamily="34" charset="0"/>
              </a:rPr>
              <a:t>- обеспечить достижение к 2016 году 100% доступности дошкольного образования в возрасте от 3-х до 7 лет.</a:t>
            </a:r>
          </a:p>
          <a:p>
            <a:r>
              <a:rPr lang="ru-RU" sz="2700">
                <a:latin typeface="Calibri" pitchFamily="34" charset="0"/>
              </a:rPr>
              <a:t>- к сентябрю 2012 года принять меры, направленные на ликвидацию очередей на зачисление детей в возрасте от 3-х до 7 лет в дошкольные образовательные учреждения, предусмотрев расширение форм и способов получения дошкольного  образования, в т.ч. в         частных дошкольных образовательных учреждениях.</a:t>
            </a:r>
          </a:p>
          <a:p>
            <a:r>
              <a:rPr lang="ru-RU" sz="2700">
                <a:latin typeface="Calibri" pitchFamily="34" charset="0"/>
              </a:rPr>
              <a:t> 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4638"/>
            <a:ext cx="7729537" cy="179705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3600" b="1" dirty="0" smtClean="0"/>
              <a:t>Закон </a:t>
            </a:r>
            <a:r>
              <a:rPr lang="ru-RU" sz="3600" b="1" dirty="0"/>
              <a:t>РФ „Об образовании“ от 10.07.1992 №3266-1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19458" name="Содержимое 2"/>
          <p:cNvSpPr>
            <a:spLocks noGrp="1"/>
          </p:cNvSpPr>
          <p:nvPr>
            <p:ph idx="4294967295"/>
          </p:nvPr>
        </p:nvSpPr>
        <p:spPr>
          <a:xfrm>
            <a:off x="428625" y="2357438"/>
            <a:ext cx="7800975" cy="37687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smtClean="0"/>
              <a:t>ФЗ-273 «Об образовании в Российской</a:t>
            </a:r>
          </a:p>
          <a:p>
            <a:pPr eaLnBrk="1" hangingPunct="1">
              <a:buFont typeface="Arial" charset="0"/>
              <a:buNone/>
            </a:pPr>
            <a:r>
              <a:rPr lang="ru-RU" b="1" smtClean="0"/>
              <a:t>Федерации» от 31.12.2012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37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ФЗ-273 «Об образовании в Российской</a:t>
            </a:r>
            <a:br>
              <a:rPr lang="ru-RU" sz="3600" b="1" dirty="0" smtClean="0"/>
            </a:br>
            <a:r>
              <a:rPr lang="ru-RU" sz="3600" b="1" dirty="0" smtClean="0"/>
              <a:t>Федерации» от 31.12.2012</a:t>
            </a:r>
            <a:br>
              <a:rPr lang="ru-RU" sz="3600" b="1" dirty="0" smtClean="0"/>
            </a:b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0482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 eaLnBrk="1" hangingPunct="1">
              <a:buFont typeface="Arial" charset="0"/>
              <a:buNone/>
            </a:pPr>
            <a:r>
              <a:rPr lang="ru-RU" sz="2400" b="1" smtClean="0"/>
              <a:t>1. Дошкольное образование объявлено уровнем общего образования</a:t>
            </a:r>
          </a:p>
          <a:p>
            <a:pPr marL="457200" indent="-457200" algn="just" eaLnBrk="1" hangingPunct="1">
              <a:buFont typeface="Arial" charset="0"/>
              <a:buNone/>
            </a:pPr>
            <a:r>
              <a:rPr lang="ru-RU" sz="2400" b="1" smtClean="0"/>
              <a:t> </a:t>
            </a:r>
          </a:p>
          <a:p>
            <a:pPr marL="457200" indent="-457200" algn="just" eaLnBrk="1" hangingPunct="1">
              <a:buFont typeface="Arial" charset="0"/>
              <a:buNone/>
            </a:pPr>
            <a:r>
              <a:rPr lang="ru-RU" sz="2400" b="1" smtClean="0"/>
              <a:t>2. Разработка и принятие ФГОС ДО</a:t>
            </a:r>
          </a:p>
          <a:p>
            <a:pPr marL="457200" indent="-457200" algn="just" eaLnBrk="1" hangingPunct="1">
              <a:buFont typeface="Arial" charset="0"/>
              <a:buAutoNum type="arabicPeriod"/>
            </a:pPr>
            <a:endParaRPr lang="ru-RU" sz="2400" b="1" smtClean="0"/>
          </a:p>
          <a:p>
            <a:pPr marL="457200" indent="-457200" algn="just" eaLnBrk="1" hangingPunct="1">
              <a:buFont typeface="Arial" charset="0"/>
              <a:buNone/>
            </a:pPr>
            <a:r>
              <a:rPr lang="ru-RU" sz="2400" b="1" smtClean="0"/>
              <a:t>3. Дошкольные образовательные организации осуществляют образование и присмотр и уход</a:t>
            </a:r>
          </a:p>
          <a:p>
            <a:pPr marL="457200" indent="-457200" algn="just" eaLnBrk="1" hangingPunct="1">
              <a:buFont typeface="Arial" charset="0"/>
              <a:buNone/>
            </a:pPr>
            <a:r>
              <a:rPr lang="ru-RU" sz="2400" b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5795963" y="461963"/>
            <a:ext cx="2927350" cy="47529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r>
              <a:rPr lang="ru-RU" dirty="0"/>
              <a:t>Не связаны с реализацией Программы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1175" y="490538"/>
            <a:ext cx="4997450" cy="47529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r>
              <a:rPr lang="ru-RU" dirty="0"/>
              <a:t>Реализация Программы требует</a:t>
            </a:r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Lucida Sans Unicode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Lucida Sans Unicode" pitchFamily="34" charset="0"/>
            </a:endParaRP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Lucida Sans Unicode" pitchFamily="34" charset="0"/>
            </a:endParaRPr>
          </a:p>
        </p:txBody>
      </p:sp>
      <p:sp>
        <p:nvSpPr>
          <p:cNvPr id="2151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Lucida Sans Unicode" pitchFamily="34" charset="0"/>
            </a:endParaRPr>
          </a:p>
        </p:txBody>
      </p:sp>
      <p:sp>
        <p:nvSpPr>
          <p:cNvPr id="2151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Lucida Sans Unicode" pitchFamily="34" charset="0"/>
            </a:endParaRP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Lucida Sans Unicode" pitchFamily="34" charset="0"/>
            </a:endParaRPr>
          </a:p>
        </p:txBody>
      </p:sp>
      <p:sp>
        <p:nvSpPr>
          <p:cNvPr id="2151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Lucida Sans Unicode" pitchFamily="34" charset="0"/>
            </a:endParaRPr>
          </a:p>
        </p:txBody>
      </p:sp>
      <p:sp>
        <p:nvSpPr>
          <p:cNvPr id="215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Lucida Sans Unicode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5DC26-9EEA-474D-B69B-EDA8D13F1092}" type="slidenum">
              <a:rPr lang="ru-RU"/>
              <a:pPr>
                <a:defRPr/>
              </a:pPr>
              <a:t>8</a:t>
            </a:fld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73113" y="996950"/>
            <a:ext cx="2520950" cy="61277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воспитатели</a:t>
            </a:r>
          </a:p>
        </p:txBody>
      </p:sp>
      <p:sp>
        <p:nvSpPr>
          <p:cNvPr id="15" name="Овал 14"/>
          <p:cNvSpPr/>
          <p:nvPr/>
        </p:nvSpPr>
        <p:spPr>
          <a:xfrm>
            <a:off x="2430463" y="709613"/>
            <a:ext cx="2519362" cy="61118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пом. воспитателей</a:t>
            </a:r>
          </a:p>
        </p:txBody>
      </p:sp>
      <p:sp>
        <p:nvSpPr>
          <p:cNvPr id="16" name="Овал 15"/>
          <p:cNvSpPr/>
          <p:nvPr/>
        </p:nvSpPr>
        <p:spPr>
          <a:xfrm>
            <a:off x="989013" y="2917825"/>
            <a:ext cx="2520950" cy="61118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муз. работники</a:t>
            </a:r>
          </a:p>
        </p:txBody>
      </p:sp>
      <p:sp>
        <p:nvSpPr>
          <p:cNvPr id="17" name="Овал 16"/>
          <p:cNvSpPr/>
          <p:nvPr/>
        </p:nvSpPr>
        <p:spPr>
          <a:xfrm>
            <a:off x="2573338" y="1951038"/>
            <a:ext cx="2520950" cy="61277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физ. работники</a:t>
            </a:r>
          </a:p>
        </p:txBody>
      </p:sp>
      <p:sp>
        <p:nvSpPr>
          <p:cNvPr id="18" name="Овал 17"/>
          <p:cNvSpPr/>
          <p:nvPr/>
        </p:nvSpPr>
        <p:spPr>
          <a:xfrm>
            <a:off x="2774950" y="1290638"/>
            <a:ext cx="2520950" cy="61118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педагоги доп. образования</a:t>
            </a:r>
          </a:p>
        </p:txBody>
      </p:sp>
      <p:sp>
        <p:nvSpPr>
          <p:cNvPr id="19" name="Овал 18"/>
          <p:cNvSpPr/>
          <p:nvPr/>
        </p:nvSpPr>
        <p:spPr>
          <a:xfrm>
            <a:off x="1157288" y="1423988"/>
            <a:ext cx="2520950" cy="61277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социальные педагоги</a:t>
            </a:r>
          </a:p>
        </p:txBody>
      </p:sp>
      <p:sp>
        <p:nvSpPr>
          <p:cNvPr id="20" name="Овал 19"/>
          <p:cNvSpPr/>
          <p:nvPr/>
        </p:nvSpPr>
        <p:spPr>
          <a:xfrm>
            <a:off x="638175" y="1901825"/>
            <a:ext cx="2520950" cy="61277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логопеды</a:t>
            </a:r>
          </a:p>
        </p:txBody>
      </p:sp>
      <p:sp>
        <p:nvSpPr>
          <p:cNvPr id="21" name="Овал 20"/>
          <p:cNvSpPr/>
          <p:nvPr/>
        </p:nvSpPr>
        <p:spPr>
          <a:xfrm>
            <a:off x="2774950" y="3143250"/>
            <a:ext cx="2520950" cy="61277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дефектологи</a:t>
            </a:r>
          </a:p>
        </p:txBody>
      </p:sp>
      <p:sp>
        <p:nvSpPr>
          <p:cNvPr id="22" name="Овал 21"/>
          <p:cNvSpPr/>
          <p:nvPr/>
        </p:nvSpPr>
        <p:spPr>
          <a:xfrm>
            <a:off x="2862263" y="2562225"/>
            <a:ext cx="2519362" cy="61118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старшие воспитатели</a:t>
            </a:r>
          </a:p>
        </p:txBody>
      </p:sp>
      <p:sp>
        <p:nvSpPr>
          <p:cNvPr id="23" name="Овал 22"/>
          <p:cNvSpPr/>
          <p:nvPr/>
        </p:nvSpPr>
        <p:spPr>
          <a:xfrm>
            <a:off x="846138" y="2305050"/>
            <a:ext cx="2519362" cy="61118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прочие </a:t>
            </a:r>
            <a:r>
              <a:rPr lang="ru-RU" sz="1400" dirty="0" err="1"/>
              <a:t>педработники</a:t>
            </a:r>
            <a:endParaRPr lang="ru-RU" sz="1400" dirty="0"/>
          </a:p>
        </p:txBody>
      </p:sp>
      <p:sp>
        <p:nvSpPr>
          <p:cNvPr id="24" name="Овал 23"/>
          <p:cNvSpPr/>
          <p:nvPr/>
        </p:nvSpPr>
        <p:spPr>
          <a:xfrm>
            <a:off x="846138" y="3449638"/>
            <a:ext cx="2519362" cy="61277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АУП</a:t>
            </a:r>
          </a:p>
        </p:txBody>
      </p:sp>
      <p:sp>
        <p:nvSpPr>
          <p:cNvPr id="25" name="Овал 24"/>
          <p:cNvSpPr/>
          <p:nvPr/>
        </p:nvSpPr>
        <p:spPr>
          <a:xfrm>
            <a:off x="2843213" y="3552825"/>
            <a:ext cx="2520950" cy="61277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прочий обслуживающий персонал</a:t>
            </a:r>
          </a:p>
        </p:txBody>
      </p:sp>
      <p:sp>
        <p:nvSpPr>
          <p:cNvPr id="26" name="Овал 25"/>
          <p:cNvSpPr/>
          <p:nvPr/>
        </p:nvSpPr>
        <p:spPr>
          <a:xfrm>
            <a:off x="5995988" y="1052513"/>
            <a:ext cx="2520950" cy="1481137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Расходы на продукты питания. Обслуживающий персонал по приготовлению питания</a:t>
            </a:r>
          </a:p>
        </p:txBody>
      </p:sp>
      <p:sp>
        <p:nvSpPr>
          <p:cNvPr id="27" name="Овал 26"/>
          <p:cNvSpPr/>
          <p:nvPr/>
        </p:nvSpPr>
        <p:spPr>
          <a:xfrm>
            <a:off x="6011863" y="2640013"/>
            <a:ext cx="2520950" cy="150971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Расходы на соблюдение режима дня и гигиены. Обслуживающий персонал по стирке, глажке и пр.</a:t>
            </a:r>
          </a:p>
        </p:txBody>
      </p:sp>
      <p:sp>
        <p:nvSpPr>
          <p:cNvPr id="32" name="Левая фигурная скобка 31"/>
          <p:cNvSpPr/>
          <p:nvPr/>
        </p:nvSpPr>
        <p:spPr>
          <a:xfrm rot="16200000">
            <a:off x="2836863" y="2865438"/>
            <a:ext cx="365125" cy="512127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Левая фигурная скобка 32"/>
          <p:cNvSpPr/>
          <p:nvPr/>
        </p:nvSpPr>
        <p:spPr>
          <a:xfrm rot="16200000">
            <a:off x="7077075" y="3962401"/>
            <a:ext cx="365125" cy="29273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32" name="Прямоугольник 8"/>
          <p:cNvSpPr>
            <a:spLocks noChangeArrowheads="1"/>
          </p:cNvSpPr>
          <p:nvPr/>
        </p:nvSpPr>
        <p:spPr bwMode="auto">
          <a:xfrm>
            <a:off x="1765300" y="5732463"/>
            <a:ext cx="24876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оплатит государство</a:t>
            </a:r>
          </a:p>
        </p:txBody>
      </p:sp>
      <p:sp>
        <p:nvSpPr>
          <p:cNvPr id="21533" name="Прямоугольник 34"/>
          <p:cNvSpPr>
            <a:spLocks noChangeArrowheads="1"/>
          </p:cNvSpPr>
          <p:nvPr/>
        </p:nvSpPr>
        <p:spPr bwMode="auto">
          <a:xfrm>
            <a:off x="5995988" y="5608638"/>
            <a:ext cx="2487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оплатят родители </a:t>
            </a:r>
            <a:endParaRPr 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642918"/>
            <a:ext cx="8072494" cy="5643602"/>
          </a:xfrm>
        </p:spPr>
        <p:txBody>
          <a:bodyPr rtlCol="0">
            <a:normAutofit fontScale="55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600" dirty="0" smtClean="0"/>
              <a:t>Приказ МО и Н РФ от 30.08.2013 №1014 «Об утверждении </a:t>
            </a:r>
            <a:r>
              <a:rPr lang="ru-RU" sz="4600" b="1" dirty="0" smtClean="0"/>
              <a:t>Порядка организации и осуществления образовательной  деятельности по основным общеобразовательным программам - образовательным программам дошкольного образования»</a:t>
            </a:r>
            <a:r>
              <a:rPr lang="ru-RU" sz="4600" dirty="0" smtClean="0"/>
              <a:t> (вместо Типового положения)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600" i="1" dirty="0" smtClean="0"/>
              <a:t>Федеральные </a:t>
            </a:r>
            <a:r>
              <a:rPr lang="ru-RU" sz="4600" i="1" dirty="0"/>
              <a:t>государственные требования к структуре основной общеобразовательной программы дошкольного образования /Приказ МО и Н РФ от 23.11.2009 №655</a:t>
            </a:r>
            <a:r>
              <a:rPr lang="ru-RU" sz="4600" i="1" dirty="0" smtClean="0"/>
              <a:t>/- утратил силу с  1.01.2014</a:t>
            </a:r>
            <a:endParaRPr lang="ru-RU" sz="4600" i="1" dirty="0"/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600" i="1" dirty="0"/>
              <a:t>Об утверждении федеральных государственных требований к условиям реализации основной общеобразовательной программы дошкольного образования./Приказ </a:t>
            </a:r>
            <a:r>
              <a:rPr lang="ru-RU" sz="4600" i="1" dirty="0" smtClean="0"/>
              <a:t> Минобрнауки </a:t>
            </a:r>
            <a:r>
              <a:rPr lang="ru-RU" sz="4600" i="1" dirty="0"/>
              <a:t>РФ от 20.07.2011 №2151</a:t>
            </a:r>
            <a:r>
              <a:rPr lang="ru-RU" sz="4600" i="1" dirty="0" smtClean="0"/>
              <a:t>/- утратил силу с  1.01.2014</a:t>
            </a:r>
            <a:endParaRPr lang="ru-RU" sz="4600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3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</TotalTime>
  <Words>2658</Words>
  <Application>Microsoft Office PowerPoint</Application>
  <PresentationFormat>Экран (4:3)</PresentationFormat>
  <Paragraphs>221</Paragraphs>
  <Slides>46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2" baseType="lpstr">
      <vt:lpstr>Arial</vt:lpstr>
      <vt:lpstr>Calibri</vt:lpstr>
      <vt:lpstr>Lucida Sans Unicode</vt:lpstr>
      <vt:lpstr>Wingdings</vt:lpstr>
      <vt:lpstr>Times New Roman</vt:lpstr>
      <vt:lpstr>Тема Office</vt:lpstr>
      <vt:lpstr>Нормативно-правовая база функционирования дошкольного образования    Манюрова Гельнур Халирахмановна,            заведующий лабораторией           дошкольного образования ИРО РТ, к.пед.н. </vt:lpstr>
      <vt:lpstr> Нормативно-правовая база  РФ по дошкольному образованию состоит из: </vt:lpstr>
      <vt:lpstr>Международные документы   в области образования</vt:lpstr>
      <vt:lpstr> Российское  законодательство в области дошкольного образования </vt:lpstr>
      <vt:lpstr>Слайд 5</vt:lpstr>
      <vt:lpstr>  Закон РФ „Об образовании“ от 10.07.1992 №3266-1  </vt:lpstr>
      <vt:lpstr>  ФЗ-273 «Об образовании в Российской Федерации» от 31.12.2012  </vt:lpstr>
      <vt:lpstr>Слайд 8</vt:lpstr>
      <vt:lpstr>Слайд 9</vt:lpstr>
      <vt:lpstr>Порядок организации и осуществления образовательной  деятельности по основным общеобразовательным программам - образовательным программам дошкольного образования» (вместо Типового положения).  Образовательная  организация обеспечивает  получение дошкольного образования, присмотр и уход за воспитанники в возрасте от двух месяцев до прекращения образовательных отношений. Содержание образования определяется ФГОС дошкольного образования. Образовательные программы дошкольного образования самостоятельно разрабатываются и утверждаются образовательными организациями. Образовательная деятельность осуществляется на государственном языке РФ. На территориях республик РФ может вводиться преподавания и изучения государственных республик РФ. Освоение образовательных программ не сопровождается проведением промежуточных аттестаций и итоговой аттестации обучающихся. Группы могут иметь общеразвивающую , компенсирующую, оздоровительную или комбинированную направленность.  В группах общеразвивающей  направленности осуществляется реализация образовательной программы дошкольного образования.</vt:lpstr>
      <vt:lpstr>В группах компенсирующей направленности осуществляется адаптированные образовательные программы дошкольного образования для детей с ОВЗ. Группы оздоровительной направленности создаются с туберкулезной интоксикацией, ЧБД и др. В группах комбинированной направленности осуществляется совместное образование здоровых детей и детей с ОВЗ. В образовательной организации могут быть организованы группы без реализации образовательной программы.  Режим работы определяется самостоятельно  образовательной  организацией в соответствии с ее Уставом. По запросам родителей возможно организация работы групп в выходные и праздничные дни. Родители, обеспечивающие воспитание ребенка в форме семейного воспитания, имеют право на получение методической, психолого-педагогической, диагностической и консультативной помощи без взимании платы, если в образовательных организациях созданы консультационные пункты.   </vt:lpstr>
      <vt:lpstr>Особенности  организации образовательной деятельности для лиц с ограниченными возможностями здоровья       В образовательных организациях, осуществляющих образовательную деятельность по адаптированным образовательным программам дошкольного образования, должны быть созданы специальные условия для получения дошкольного образования детьми с ОВЗ.        Дошкольное образование детей с ограниченными возможностями здоровья может быть организовано как совместно с другими детьми, так и в отдельных группах или в отдельных образовательных организациях.</vt:lpstr>
      <vt:lpstr>Слайд 13</vt:lpstr>
      <vt:lpstr>Отличия от СанПиНа 2010 года  - Ранее построенные здания ДОО эксплуатируются в соответствие с проектами, по которому они были построены. - Регулируется наполняемость комбинированных групп; - В условиях плотной застройки допускается совмещение прогулочных площадок исходя из режима прогулок. - в ДОО, расположенных в помещениях в жилых домах без медицинского кабинета, возможно оборудовать место для временной изоляции  заболевших детей в кабинете заведующей или др.кабинетах; - возможен подвоз питания из организации общественного питания; - Допускается устанавливать на прогулочной площадке сборно-разборные навесы, беседки для использования их в жаркое время года.  -В зимнее время рекомендуется проводить очистку территории от снега по мере необходимости, территорию допускается посыпать песком, использование химических реагентов не допускается. </vt:lpstr>
      <vt:lpstr>- Здания ДОО  могут быть отдельно стоящими, пристроенными к жилым домам, зданиям административного и общественного назначения , а также встроенными в жилые дома и встроенно-пристроенными к жилым домам. - При размещении дошкольных образовательных организаций в образовательных организациях, в зданиях социально-культурного назначения, пристроенных к жилым домам, зданиям административного и общественного назначения допускается оборудование единого входа в дошкольную организацию без разделения на группы. - Допускается использовать групповую для организации сна с использованием выдвижных кроватей или раскладных кроватей с жестким ложем. - Спальни возможно использовать для организации игры и образовательной деятельности. При этом  строго соблюдается режим проветривания и влажной уборки. - Работникам пищеблока допускается использовать служебные (комната персонала, раздевалка) и санитарные (душевая и туалет для персонала) помещения дошкольной образовательной организации. - Допускается использование одноразовых полотенец для рук в туалетных для детей.    </vt:lpstr>
      <vt:lpstr> - Допускается устанавливать шкафы для уборочного инвентаря вне туалетных комнат. - Не рекомендуется размещать цветы в горшках на подоконниках в групповых и спальных помещениях. - Размещение помещений для детей с ОВЗ должно обеспечивать возможность удобного перемещения внутри здания и к игровой площадке. - Ежедневный утренний прием детей проводится воспитателями и (или) медицинскими работниками, которые опрашивают родителей о состоянии здоровья детей. По показаниям (при наличии катаральных явлений, явлений интоксикации) ребенку проводится термометрия. - Рекомендуемая продолжительность ежедневных прогулок составляет     3-4 часа. Продолжительность прогулки определяется дошкольной образовательной организацией в зависимости от климатических условий. При температуре воздуха ниже минус 15 С и скорости ветра более 7 м/с продолжительность прогулки рекомендуется сокращать. - Образовательная деятельность с детьми старшего дошкольного возраста может осуществляться во второй половине дня после дневного сна.    </vt:lpstr>
      <vt:lpstr>ФГОС   ДО</vt:lpstr>
      <vt:lpstr>Слайд 18</vt:lpstr>
      <vt:lpstr> ФГОС построен с учетом принципов дошкольного образования: - полноценное проживание ребенком всех этапов детства, обогащение детского развития; -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 - содействие и сотрудничество детей и взрослых, познание ребенка                     полноценным участником образовательных отношений; - поддержка  инициативы детей в различных видах деятельности; - сотрудничество с семьей; - приобщение детей к  социокультурным нормам, традициям семьи,     общества и государства; - формирование познавательных интересов и познавательных действий      ребенка в различных видах  деятельности; - возрастная адекватность дошкольного образования; - учет этнокультурной ситуации развития детей. </vt:lpstr>
      <vt:lpstr>Цели ФГОС: - повышение социального статуса дошкольного образования; - обеспечение государством равенства возможностей для каждого ребенка в получении качественного дошкольного образования; - обеспечение государственных гарантий, уровней и качества дошкольного образования на основе единства обязательных требований к условиям реализации образовательных программ, их структуре и результатам их освоения; - сохранение единства образовательного пространства РФ относительно уровня дошкольного образования. Задачи ФГОС: - охрана физического и психического здоровья детей, в т.ч. их эмоционального благополучия; - обеспечение равных возможностей для полноценного развития каждого ребенка независимо от места жительства, пола, нации, языка, социального статуса, психо - физиологических  и других особенностей                  ( в т.ч. ОВЗ); - обеспечение преемственности программ; - создание благоприятных условий развития детей в соответствие с их возрастными и физиологическими особенностями.</vt:lpstr>
      <vt:lpstr>- Объединение обучения и воспитания в целостный образовательный процесс на основе духовно-нравственных и социо-культурных ценостей и принятых в обществе правил и норм поведения в интересах человека, семьи и общества; - формирование общей культуры личности детей: ценности здорового образа жизни, социальных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 - обеспечение вариативности и разнообразия содержания Программ и организационных форм дошкольного образования, возможности формирования программ с учетом образовательных потребностей, способностей и состояния здоровья детей; - формирование социо-культурной среды, соответствующей возрастным, индивидуальным, психологическим и физиологическим особенностям детей; - 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vt:lpstr>
      <vt:lpstr>Слайд 22</vt:lpstr>
      <vt:lpstr>Слайд 23</vt:lpstr>
      <vt:lpstr>ФГОС ДО:</vt:lpstr>
      <vt:lpstr>Зачем нужен стандарт?</vt:lpstr>
      <vt:lpstr>Зачем нужен стандарт?</vt:lpstr>
      <vt:lpstr>Требования к структуре образовательной программы:  Программа состоит из 3-х разделов,  каждый раздел состоит из 2-х частей:  обязательной – не менее 60% от общего объема, вариативной – не более 40%  Содержание программы охватывает 5 образовательных областей:  -  Социально-коммуникативная; - Познавательное развитие; - Речевое развитие; - Художественно-эстетическое развитие; - Физическое развитие. </vt:lpstr>
      <vt:lpstr>ФГОС ДО: ТРЕБОВАНИЯ К СТРУКТУРЕ ОБРАЗОВАТЕЛЬНОЙ  ПРОГРАММЫ </vt:lpstr>
      <vt:lpstr>Реализация требований ФГОС ДО к структуре  целевого раздела в ПООП </vt:lpstr>
      <vt:lpstr>ФГОС ДО</vt:lpstr>
      <vt:lpstr>Цель программы</vt:lpstr>
      <vt:lpstr>Программа строится на  основании следующих принципов</vt:lpstr>
      <vt:lpstr>Программа строится на  основании следующих принципов</vt:lpstr>
      <vt:lpstr>Тематический принцип</vt:lpstr>
      <vt:lpstr>Реализация требований ФГОС ДО  к структуре содержательного  раздела</vt:lpstr>
      <vt:lpstr>Организационный раздел</vt:lpstr>
      <vt:lpstr>Требования к условиям  реализации Программы:</vt:lpstr>
      <vt:lpstr>Кадровые условия: Квалификация педагогических и учебно-вспомогательных работников должна соответствовать  ЕКС должностей руководителей, специалистов и служащих, раздел  «Квалификационные характеристики должностей работников образования» , утвержденным приказом Министерством здравоохранения и социального развития от 26.08.2010 №761н и от 31.05.2011 г. № 448.  Педагогические работники должны обладать профессиональными компетенциями: 1)обеспечение эмоционального благополучия ребенка через: - непосредственное общение с ребенком; - уважительное отношение к каждому ребенку, его чувствам и потребностям; 2)поддержку индивидуальности и инициативности детей через: - создание условий для свободного выбора детьми деятельности, участников совместной деятельности, материалов; - создание условий для принятия детьми решений, выражения своих чувств и мыслей; - недирективную помощь детям, поддержку их инициативы и самостоятельности в разных видах деятельности (игровой, исследовательской, проектной, познавательной).  </vt:lpstr>
      <vt:lpstr>3)Установление правил поведения и  взаимодействие в различных ситуациях: - создание условий для позитивных доброжелательных отношений между детьми; - развитие коммуникативных способностей детей, позволяющих разрешать конфликтные ситуации между детьми; - развития умения работать в группе, решая задачи в совместной деятельности; - установление правил поведения в помещении, на прогулке, во время образовательной деятельности, предъявление их в конструктивной (без обвинений и угроз) и понятной детям форме. </vt:lpstr>
      <vt:lpstr>4)Построение развивающего образования, ориентированного на зону ближнего развития ребенка: - создание условий; - организацию разных видов детской деятельности; - поддержку спонтанной детской игры, ее обогащения, обеспечение игрового времени и пространства; - оценку индивидуального развития детей в ходе наблюдения.  5)Взаимодействие с родителями по вопросам образования ребенка, непосредственного вовлечения их в образовательную деятельность, в т.ч.посредством создания   образовательных проектов совместно с семьей на основе выявления  потребностей  и поддержки образовательной инициативности.</vt:lpstr>
      <vt:lpstr>Материально-технические: Требования, определяемые в соответствие с санитарно-эпидемиологическими  правилами и нормативами; Требования правил ПБ; Требования к средствам обучения и воспитания в соответствие с возрастом; Оснащенность помещений развивающей предметно-пространственной средой; Требования к материально-техническому обеспечению (учебно-методический комплект, оборудование, оснащение). Финансовые условия реализации Программы должны: - обеспечить возможность выполнения требования Стандарта и реализацию обязательной части Программы и части, формируемой участниками образовательного процесса; - отражать структуру и объем расходов, необходимых для реализации Программы, а также механизм их формирования; - финансирование реализации образовательной Программы должно осуществляться в соответствии с нормативами (расходы на оплату труда работников, на средства обучения и воспитания, соответствующие материалы, расходы, связанные с повышением квалификации).    </vt:lpstr>
      <vt:lpstr>Слайд 42</vt:lpstr>
      <vt:lpstr>Слайд 43</vt:lpstr>
      <vt:lpstr>Слайд 44</vt:lpstr>
      <vt:lpstr>Нормативная база ДОО</vt:lpstr>
      <vt:lpstr>Слайд 46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Нормативно-правовая база функционирования дошкольного образования </dc:title>
  <dc:creator>Your User Name</dc:creator>
  <cp:lastModifiedBy>irort</cp:lastModifiedBy>
  <cp:revision>138</cp:revision>
  <dcterms:created xsi:type="dcterms:W3CDTF">2002-03-23T04:36:58Z</dcterms:created>
  <dcterms:modified xsi:type="dcterms:W3CDTF">2016-10-10T05:46:59Z</dcterms:modified>
</cp:coreProperties>
</file>